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notesSlides/notesSlide3.xml" ContentType="application/vnd.openxmlformats-officedocument.presentationml.notesSlide+xml"/>
  <Override PartName="/ppt/ink/ink77.xml" ContentType="application/inkml+xml"/>
  <Override PartName="/ppt/notesSlides/notesSlide4.xml" ContentType="application/vnd.openxmlformats-officedocument.presentationml.notesSlide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notesSlides/notesSlide5.xml" ContentType="application/vnd.openxmlformats-officedocument.presentationml.notesSlide+xml"/>
  <Override PartName="/ppt/ink/ink120.xml" ContentType="application/inkml+xml"/>
  <Override PartName="/ppt/ink/ink121.xml" ContentType="application/inkml+xml"/>
  <Override PartName="/ppt/notesSlides/notesSlide6.xml" ContentType="application/vnd.openxmlformats-officedocument.presentationml.notesSlide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notesSlides/notesSlide7.xml" ContentType="application/vnd.openxmlformats-officedocument.presentationml.notesSlide+xml"/>
  <Override PartName="/ppt/ink/ink149.xml" ContentType="application/inkml+xml"/>
  <Override PartName="/ppt/ink/ink150.xml" ContentType="application/inkml+xml"/>
  <Override PartName="/ppt/ink/ink151.xml" ContentType="application/inkml+xml"/>
  <Override PartName="/ppt/notesSlides/notesSlide8.xml" ContentType="application/vnd.openxmlformats-officedocument.presentationml.notesSlide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notesSlides/notesSlide9.xml" ContentType="application/vnd.openxmlformats-officedocument.presentationml.notesSlide+xml"/>
  <Override PartName="/ppt/ink/ink168.xml" ContentType="application/inkml+xml"/>
  <Override PartName="/ppt/notesSlides/notesSlide10.xml" ContentType="application/vnd.openxmlformats-officedocument.presentationml.notesSlide+xml"/>
  <Override PartName="/ppt/ink/ink169.xml" ContentType="application/inkml+xml"/>
  <Override PartName="/ppt/notesSlides/notesSlide11.xml" ContentType="application/vnd.openxmlformats-officedocument.presentationml.notesSlide+xml"/>
  <Override PartName="/ppt/ink/ink170.xml" ContentType="application/inkml+xml"/>
  <Override PartName="/ppt/notesSlides/notesSlide12.xml" ContentType="application/vnd.openxmlformats-officedocument.presentationml.notesSlide+xml"/>
  <Override PartName="/ppt/ink/ink171.xml" ContentType="application/inkml+xml"/>
  <Override PartName="/ppt/ink/ink172.xml" ContentType="application/inkml+xml"/>
  <Override PartName="/ppt/ink/ink173.xml" ContentType="application/inkml+xml"/>
  <Override PartName="/ppt/notesSlides/notesSlide13.xml" ContentType="application/vnd.openxmlformats-officedocument.presentationml.notesSlide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0" r:id="rId3"/>
    <p:sldId id="259" r:id="rId4"/>
    <p:sldId id="270" r:id="rId5"/>
    <p:sldId id="261" r:id="rId6"/>
    <p:sldId id="262" r:id="rId7"/>
    <p:sldId id="263" r:id="rId8"/>
    <p:sldId id="292" r:id="rId9"/>
    <p:sldId id="265" r:id="rId10"/>
    <p:sldId id="314" r:id="rId11"/>
    <p:sldId id="315" r:id="rId12"/>
    <p:sldId id="266" r:id="rId13"/>
    <p:sldId id="267" r:id="rId14"/>
    <p:sldId id="293" r:id="rId15"/>
    <p:sldId id="294" r:id="rId16"/>
    <p:sldId id="295" r:id="rId17"/>
    <p:sldId id="297" r:id="rId18"/>
    <p:sldId id="298" r:id="rId19"/>
    <p:sldId id="299" r:id="rId20"/>
    <p:sldId id="316" r:id="rId21"/>
    <p:sldId id="31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63AD28-B060-46F4-97BE-09CE3C3BB5B3}">
          <p14:sldIdLst>
            <p14:sldId id="256"/>
            <p14:sldId id="290"/>
            <p14:sldId id="259"/>
            <p14:sldId id="270"/>
            <p14:sldId id="261"/>
            <p14:sldId id="262"/>
            <p14:sldId id="263"/>
            <p14:sldId id="292"/>
            <p14:sldId id="265"/>
            <p14:sldId id="314"/>
            <p14:sldId id="315"/>
            <p14:sldId id="266"/>
            <p14:sldId id="267"/>
            <p14:sldId id="293"/>
            <p14:sldId id="294"/>
            <p14:sldId id="295"/>
            <p14:sldId id="297"/>
            <p14:sldId id="298"/>
            <p14:sldId id="299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60" autoAdjust="0"/>
    <p:restoredTop sz="82788"/>
  </p:normalViewPr>
  <p:slideViewPr>
    <p:cSldViewPr snapToGrid="0">
      <p:cViewPr varScale="1">
        <p:scale>
          <a:sx n="103" d="100"/>
          <a:sy n="103" d="100"/>
        </p:scale>
        <p:origin x="114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13T06:49:07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1 5349 0 0,'0'0'256'0'0,"-27"0"481"0"0,27 0-160 0 0,0 0-193 0 0,0 0-128 0 0,0 0 32 0 0,0 0-127 0 0,0 0-161 0 0,0 0-97 0 0,0 0 1 0 0,0 0-128 0 0,0 27-416 0 0,0-27-578 0 0,0 27-960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08T23:03:48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1 109 1505 0 0,'11'-8'4807'0'0,"21"3"-4096"0"0,-25 4-79 0 0,125-18 2821 0 0,354-48-601 0 0,-433 62-5329 0 0,43 1 2477 0 0,-95 4-220 0 0,-1 0 119 0 0,0 0 0 0 0,0 0 1 0 0,0 1-1 0 0,0-1 0 0 0,0 0 0 0 0,0 0 1 0 0,0 0-1 0 0,0 0 0 0 0,0 0 0 0 0,0 0 0 0 0,0 0 1 0 0,0 0-1 0 0,0 1 0 0 0,0-1 0 0 0,0 0 0 0 0,0 0 1 0 0,0 0-1 0 0,0 0 0 0 0,0 0 0 0 0,0 0 0 0 0,0 0 1 0 0,0 0-1 0 0,0 1 0 0 0,0-1 0 0 0,0 0 0 0 0,0 0 1 0 0,0 0-1 0 0,0 0 0 0 0,0 0 0 0 0,0 0 1 0 0,0 0-1 0 0,0 0 0 0 0,0 0 0 0 0,0 1 0 0 0,0-1 1 0 0,0 0-1 0 0,0 0 0 0 0,1 0 0 0 0,-1 0 0 0 0,0 0 1 0 0,0 0-1 0 0,0 0 0 0 0,0 0 0 0 0,0 0 0 0 0,0 0 1 0 0,0 0-1 0 0,0 0 0 0 0,0 0 0 0 0,1 0 1 0 0,-1 0-1 0 0,0 0 0 0 0,0 0 0 0 0,0 0 0 0 0,0 0 1 0 0,0 0-1 0 0,0 0 0 0 0,0 0 0 0 0,0 0 0 0 0,1 0 1 0 0,-1 0 100 0 0,-8 8-5216 0 0</inkml:trace>
  <inkml:trace contextRef="#ctx0" brushRef="#br0" timeOffset="351.257">461 59 609 0 0,'0'0'3454'0'0,"2"2"497"0"0,11 18-2431 0 0,1 19 384 0 0,-2 0 0 0 0,-1 7-1904 0 0,24 147 589 0 0,-28-148-395 0 0,4 57-124 0 0,-4 1-1 0 0,-6 78-69 0 0,1-2-2301 0 0,2-130-331 0 0,4-8-1670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22:39:23.49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1 416 0 0,'0'0'1442'0'0,"0"0"-129"0"0,0 0 128 0 0,0 0 33 0 0,0 0-65 0 0,0 0-256 0 0,-20 0-288 0 0,20 0-128 0 0,0 0-33 0 0,0 0-31 0 0,0 0-64 0 0,0 0 31 0 0,0 0-95 0 0,-20 0-65 0 0,20 0 129 0 0,0 0-1 0 0,-22 18 33 0 0,22-18-129 0 0,-20 0-95 0 0,20 19-1 0 0,-20-19-96 0 0,20 0 33 0 0,-21 17-129 0 0,1-17-32 0 0,20 19 0 0 0,-22-19 1 0 0,22 0-129 0 0,0 19 64 0 0,-20-19-64 0 0,20 19 64 0 0,0-19-64 0 0,0 17-64 0 0,0-17 64 0 0,0 0 192 0 0,0 19-384 0 0,0-19 64 0 0,0 18-32 0 0,0-18 64 0 0,0 0 32 0 0,0 19 0 0 0,0-2 32 0 0,0-17 0 0 0,0 19 32 0 0,20-19-32 0 0,-20 18 0 0 0,0-18 0 0 0,22 19 0 0 0,-22-19 0 0 0,20 18 32 0 0,-20-18-32 0 0,21 0 0 0 0,-21 0 0 0 0,20 18-64 0 0,-20-18 64 0 0,0 0-32 0 0,0 19 32 0 0,20-19-32 0 0,-20 0 32 0 0,0 0-32 0 0,0 18 33 0 0,0-18-33 0 0,0 0 32 0 0,0 18 0 0 0,0-18 0 0 0,0 0-32 0 0,0 18 0 0 0,0-18 32 0 0,0 19 0 0 0,0-19 0 0 0,0 19 0 0 0,0-19 0 0 0,0 0 0 0 0,0 18 0 0 0,0-18-64 0 0,0 18 64 0 0,0-18 0 0 0,0 19 0 0 0,0-19-32 0 0,0 18 64 0 0,0-18-64 0 0,0 0 64 0 0,0 18-64 0 0,0-18 0 0 0,-20 0 32 0 0,20 18 0 0 0,0-18-32 0 0,0 0 32 0 0,0 19 0 0 0,-20-19 32 0 0,20 0-64 0 0,-21 18 64 0 0,21-18-32 0 0,-20 0 32 0 0,20 19-64 0 0,-22-19 0 0 0,22 0 0 0 0,-20 19 32 0 0,20-19-32 0 0,0 0 0 0 0,-21 0-32 0 0,21 0-96 0 0,-21 0-32 0 0,21 0-256 0 0,0 0-449 0 0,-20 0-609 0 0,20 0-1248 0 0,0 0-2563 0 0</inkml:trace>
  <inkml:trace contextRef="#ctx0" brushRef="#br0" timeOffset="1">21 367 448 0 0,'0'0'1666'0'0,"-20"0"-97"0"0,20 0 225 0 0,0 0-192 0 0,0 0-97 0 0,0 0-128 0 0,0 0-95 0 0,0 0-386 0 0,0 0-127 0 0,0 0-64 0 0,0 0-32 0 0,0 0 191 0 0,20 0 129 0 0,-20 0-224 0 0,20 0-96 0 0,1 0-1 0 0,-21 0-63 0 0,21 0-65 0 0,-1 0-159 0 0,2 0-65 0 0,-2 0 32 0 0,1 0-95 0 0,19 0-1 0 0,-18 0-64 0 0,-2 0-64 0 0,0 0-32 0 0,1 0 0 0 0,-1 0-32 0 0,1 0-32 0 0,-1 0-64 0 0,0 0 64 0 0,2 0 32 0 0,-22-18-31 0 0,0 18 31 0 0,21 0-64 0 0,-21 0 32 0 0,0 0 0 0 0,0 0-32 0 0,0 0 0 0 0,0 0-96 0 0,0 0-257 0 0,-21 0-255 0 0,21 0-642 0 0,-22 0-639 0 0,2 0-1090 0 0,20 0-2755 0 0</inkml:trace>
  <inkml:trace contextRef="#ctx0" brushRef="#br0" timeOffset="2">516 441 448 0 0,'-21'0'3524'0'0,"21"0"-1282"0"0,0 0-641 0 0,0 0 289 0 0,0 0-224 0 0,0 0-545 0 0,0 0-288 0 0,0 0-161 0 0,0 0 193 0 0,0 0 128 0 0,21 0-96 0 0,-21 0-225 0 0,20 0-127 0 0,-20 0-65 0 0,21 0 97 0 0,-1 0-193 0 0,-20 0-63 0 0,20-18-33 0 0,1 18 0 0 0,-21-18-96 0 0,0 18-31 0 0,20-19-97 0 0,-20 19 32 0 0,0-19 0 0 0,0 19-64 0 0,0-18 0 0 0,0 18 32 0 0,-20 0-32 0 0,20 0-32 0 0,-21 0 0 0 0,21-18-32 0 0,-20 18 32 0 0,0 0 0 0 0,20 0-32 0 0,-21 0 32 0 0,1 18 0 0 0,20-18 0 0 0,-21 0 0 0 0,21 18 0 0 0,-21-18 0 0 0,21 0-32 0 0,-20 19 32 0 0,20-19 0 0 0,0 19-32 0 0,0-1 64 0 0,0-18-32 0 0,0 18 0 0 0,0 1 0 0 0,0-19 0 0 0,0 18 0 0 0,20-18 32 0 0,-20 0-32 0 0,21 18 32 0 0,-21-18-32 0 0,21 0 0 0 0,-21 0 32 0 0,20 18-32 0 0,-20-18 0 0 0,21 0 0 0 0,-21 0 64 0 0,0 0-64 0 0,20 0 32 0 0,-20 0-64 0 0,0 0 32 0 0,20 0 0 0 0,-20-18 32 0 0,0 18-192 0 0,21 0-128 0 0,-21 0-353 0 0,20 0-480 0 0,-20 0-737 0 0,22 0-1089 0 0,-22 0-1473 0 0,21 0-3203 0 0</inkml:trace>
  <inkml:trace contextRef="#ctx0" brushRef="#br0" timeOffset="3">926 386 352 0 0,'0'0'2755'0'0,"-20"0"-705"0"0,20 0-545 0 0,-20 0 289 0 0,20 0-289 0 0,-21 0-287 0 0,1 0-225 0 0,0 0-289 0 0,-2 0-159 0 0,22 19-129 0 0,-20-19-96 0 0,-1 0-95 0 0,1 18-1 0 0,20-18-96 0 0,-20 18-64 0 0,20 1 0 0 0,0-19-32 0 0,0 18 0 0 0,0-18 0 0 0,0 18 0 0 0,0-18-32 0 0,0 18 32 0 0,20-18-32 0 0,-20 0 64 0 0,20 0 0 0 0,1 0-32 0 0,-1 0 96 0 0,-20 0 1 0 0,22-18 31 0 0,-2 18 128 0 0,-20-18 64 0 0,20 0-95 0 0,-20-1 63 0 0,21 19-96 0 0,-21-18-64 0 0,0 0-32 0 0,0 18 33 0 0,0-19-65 0 0,0 0 32 0 0,0 19-32 0 0,0-18 64 0 0,0 18-128 0 0,0 0 96 0 0,0 0-32 0 0,0-18 0 0 0,0 18-32 0 0,0 0-64 0 0,0 0 0 0 0,0 0-64 0 0,-21 18 64 0 0,21-18 0 0 0,0 18 0 0 0,0 1 64 0 0,0-19-64 0 0,0 19 96 0 0,0-1-63 0 0,21 0 31 0 0,-21-18-32 0 0,0 19 32 0 0,20-1 0 0 0,-20-18 0 0 0,20 0-32 0 0,-20 18 0 0 0,0-18 0 0 0,21 0 96 0 0,-21 0-96 0 0,22 0-32 0 0,-22 0 64 0 0,0 0-128 0 0,20 0-192 0 0,-20 0-385 0 0,0-18-448 0 0,0 18-993 0 0,21 0-1281 0 0,-21 0-1922 0 0</inkml:trace>
  <inkml:trace contextRef="#ctx0" brushRef="#br0" timeOffset="4">1071 55 3940 0 0,'0'0'1922'0'0,"0"-17"-289"0"0,0 17 65 0 0,-20 0-257 0 0,20 0-448 0 0,0 0-96 0 0,0 17-128 0 0,0-17-33 0 0,0 19 33 0 0,0-19-32 0 0,0 19-97 0 0,0 0-159 0 0,0-2 31 0 0,0 2-159 0 0,0 18 127 0 0,0-20-384 0 0,0 20 0 0 0,0-18-96 0 0,0 17 32 0 0,0 1 0 0 0,20-19 0 0 0,-20 0 0 0 0,0 20-32 0 0,20-20-32 0 0,-20 0-96 0 0,0 1-64 0 0,22-19-192 0 0,-22 18-129 0 0,0-18-352 0 0,0 18-288 0 0,0-18-160 0 0,0 0-609 0 0,0 0-224 0 0,0 18-544 0 0,0-18-1090 0 0</inkml:trace>
  <inkml:trace contextRef="#ctx0" brushRef="#br0" timeOffset="5">989 349 2338 0 0,'0'0'2627'0'0,"0"0"-1122"0"0,0-18 33 0 0,0 18 63 0 0,0 0-192 0 0,21 0-416 0 0,-21 0-288 0 0,20 0-128 0 0,-20 0-65 0 0,21-18 65 0 0,-21 18-161 0 0,20 0-160 0 0,0 0-128 0 0,2 0-32 0 0,-22 0-31 0 0,20 0-33 0 0,-20 0-32 0 0,20 0-32 0 0,1 18-289 0 0,-21-18-704 0 0,20 0-1313 0 0,-20 18-2050 0 0,21-18-2883 0 0</inkml:trace>
  <inkml:trace contextRef="#ctx0" brushRef="#br0" timeOffset="6">1257 313 609 0 0,'0'0'3171'0'0,"0"0"-1089"0"0,0 0-513 0 0,0 0 193 0 0,0 0-225 0 0,0 0-640 0 0,0 0-160 0 0,0 18-65 0 0,0-18-63 0 0,0 18 64 0 0,0-18-65 0 0,0 18-224 0 0,0 1-127 0 0,0-19-97 0 0,0 19 0 0 0,21-1 0 0 0,-21-18-128 0 0,0 18 32 0 0,20-18-32 0 0,-20 19 0 0 0,20-19 0 0 0,-20 0 0 0 0,21 0 32 0 0,-1 0 1 0 0,-20 0-33 0 0,21-19 64 0 0,-21 1-64 0 0,20 18 32 0 0,-20-18-32 0 0,21-1 32 0 0,-21 0 128 0 0,0 19-128 0 0,0-18 96 0 0,21 0 32 0 0,-21 18-63 0 0,0-18 31 0 0,0-1 32 0 0,0 19 32 0 0,0 0-64 0 0,0-18 32 0 0,0 18 33 0 0,0 0-65 0 0,0 0 32 0 0,0 0-96 0 0,0 0-64 0 0,0 0 0 0 0,0 0-32 0 0,0 0 32 0 0,0 18 64 0 0,0-18-32 0 0,0 0 32 0 0,0 19-32 0 0,0-1 33 0 0,20-18-33 0 0,-20 18-32 0 0,0 0 64 0 0,0-18-64 0 0,0 19 0 0 0,20 0 0 0 0,-20-1-32 0 0,0-18 32 0 0,22 18-32 0 0,-22-18 32 0 0,0 0-96 0 0,0 0-32 0 0,20 19-193 0 0,-20-19-383 0 0,0 0-257 0 0,22 0-512 0 0,-22 0-1154 0 0,0 0-1505 0 0,0 0-1954 0 0</inkml:trace>
  <inkml:trace contextRef="#ctx0" brushRef="#br0" timeOffset="7">1607 258 1217 0 0,'0'0'3235'0'0,"0"0"-1281"0"0,0 0-160 0 0,0 0 160 0 0,0 0-737 0 0,0 0-352 0 0,0 0 160 0 0,0 18-161 0 0,-21-18-63 0 0,21 18-64 0 0,0-18-97 0 0,0 19-95 0 0,0-1-129 0 0,0 0-127 0 0,0 0-33 0 0,0-18-96 0 0,0 19 0 0 0,0 18-96 0 0,0-19-64 0 0,0 1 64 0 0,0-1 0 0 0,0-18-32 0 0,0 18-64 0 0,0 0-96 0 0,21-18-160 0 0,-21 0-257 0 0,0 0-287 0 0,0 0-514 0 0,0 0-543 0 0,0 0-1411 0 0,0 0-1664 0 0</inkml:trace>
  <inkml:trace contextRef="#ctx0" brushRef="#br0" timeOffset="8">1546 294 3619 0 0,'0'-18'1954'0'0,"0"18"-480"0"0,0 0 383 0 0,20 0-191 0 0,-20 0-289 0 0,20 0-352 0 0,-20 0-192 0 0,21 0 64 0 0,-1 0-192 0 0,-20 0-65 0 0,20 0-255 0 0,1 0-225 0 0,-1 0-32 0 0,-20 0 0 0 0,20 0-64 0 0,2 0-64 0 0,-2 0 0 0 0,-20 0-288 0 0,21 0-577 0 0,0 18-1153 0 0,-21-18-1441 0 0,20 0-2339 0 0</inkml:trace>
  <inkml:trace contextRef="#ctx0" brushRef="#br0" timeOffset="9">1854 386 1249 0 0,'0'0'3716'0'0,"0"0"-1923"0"0,0 0 1 0 0,0 0 160 0 0,0 0-321 0 0,20 0-447 0 0,-20-19-258 0 0,0 19-63 0 0,21 0 128 0 0,-21-18-256 0 0,0 18-289 0 0,0-18 33 0 0,20 18-97 0 0,-20-18-96 0 0,0 18-95 0 0,0-19-33 0 0,0 19-64 0 0,0 0 32 0 0,-20 0-128 0 0,20 0 32 0 0,-21 0-32 0 0,1 0-32 0 0,20 0 32 0 0,-21 0 0 0 0,0 0-64 0 0,21 19 64 0 0,-20-19 0 0 0,20 18 0 0 0,0-18 0 0 0,0 18 0 0 0,-21-18 0 0 0,21 18 0 0 0,0 1 0 0 0,0-19 64 0 0,21 19-64 0 0,-21-19 0 0 0,20 0 128 0 0,1 18-32 0 0,0-18 32 0 0,-1 0-32 0 0,1 0-32 0 0,-1 0 33 0 0,1 0-33 0 0,-1 0 0 0 0,-20 0 0 0 0,20 0-32 0 0,2 0 0 0 0,-2 0-32 0 0,0 0-160 0 0,-20 0-161 0 0,22 0-640 0 0,-22 0-1024 0 0,0 0-994 0 0,0 0-2146 0 0,20 0-3235 0 0</inkml:trace>
  <inkml:trace contextRef="#ctx0" brushRef="#br0" timeOffset="10">2368 221 1185 0 0,'0'-19'3491'0'0,"0"19"-1313"0"0,-20 0-576 0 0,20 0 64 0 0,0 0-1 0 0,0 0-352 0 0,0 0-288 0 0,-21 0-416 0 0,21 0-33 0 0,-21 19-31 0 0,21-19-65 0 0,-21 0-159 0 0,21 18-1 0 0,-20-18-96 0 0,20 19-64 0 0,0-19-31 0 0,0 18-33 0 0,-21-18-32 0 0,21 0-32 0 0,0 18 64 0 0,0-18-160 0 0,0 0 128 0 0,0 0-32 0 0,0 19 0 0 0,0-19-32 0 0,21 0 32 0 0,-21 0 0 0 0,20 0 32 0 0,-20 0-64 0 0,21 0 32 0 0,0 0 0 0 0,-21 0 0 0 0,21 0 0 0 0,-1 0-32 0 0,1 0 0 0 0,-21 0 0 0 0,20 18 0 0 0,0-18 0 0 0,-20 0 32 0 0,22 0-32 0 0,-2 18 32 0 0,-20-18-32 0 0,0 0 0 0 0,0 18 0 0 0,21-18 32 0 0,-21 0-32 0 0,0 19 160 0 0,0-19 129 0 0,0 19 95 0 0,0-19-32 0 0,0 18-31 0 0,-21-18-1 0 0,21 18 0 0 0,-20 1 97 0 0,-2-19-193 0 0,2 0 32 0 0,0 18 0 0 0,-1-18-128 0 0,-20 0 1 0 0,20 0-97 0 0,0 0 32 0 0,1 0-32 0 0,-1 0-96 0 0,1 0-321 0 0,-1 0-704 0 0,1 0-1281 0 0,0 0-2146 0 0,-2 18-6535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19 769 0 0,'0'0'1825'0'0,"0"0"1"0"0,0 0-737 0 0,0 0-64 0 0,0 0 0 0 0,0 0-224 0 0,0 0-225 0 0,0 0 33 0 0,0 0 32 0 0,0 0 127 0 0,0 0-31 0 0,0 0-64 0 0,0 0-97 0 0,0 0 1 0 0,0 0-97 0 0,0 0-31 0 0,0 0 31 0 0,0 0-31 0 0,0 0 95 0 0,0 0 33 0 0,20 17-161 0 0,-20-17-96 0 0,20 20-63 0 0,-20-20-33 0 0,22 18-64 0 0,-22 0-64 0 0,21-18-32 0 0,-21 19 0 0 0,20 0 0 0 0,-20 0-32 0 0,0-19-32 0 0,21 18 0 0 0,-21-18 32 0 0,20 18-64 0 0,-20-18-32 0 0,22 0-224 0 0,-22 0-193 0 0,0 19-223 0 0,0-19-385 0 0,0 0-321 0 0,0 0-447 0 0,0 0-1282 0 0,0 0-1698 0 0</inkml:trace>
  <inkml:trace contextRef="#ctx0" brushRef="#br0" timeOffset="1">187 0 480 0 0,'-20'0'1506'0'0,"20"0"-321"0"0,0 0 64 0 0,-22 19 64 0 0,22-19-127 0 0,-20 17-258 0 0,20 3-287 0 0,-21-2-32 0 0,21-18-65 0 0,-20 18-31 0 0,20 1-193 0 0,-21 0-96 0 0,-1 18-32 0 0,22-19 0 0 0,-20-18-95 0 0,20 19-33 0 0,-20-2 0 0 0,20 3 0 0 0,0-20-32 0 0,0 18-32 0 0,0-18 0 0 0,0 0-64 0 0,0 0-257 0 0,0 0-672 0 0,0 0-1088 0 0,0 0-1475 0 0</inkml:trace>
  <inkml:trace contextRef="#ctx0" brushRef="#br0" timeOffset="2">332 185 320 0 0,'0'0'1282'0'0,"-20"0"-193"0"0,20 0 320 0 0,0 0-128 0 0,0 0-320 0 0,0 0-160 0 0,0 0 64 0 0,-20 0-129 0 0,20 0-159 0 0,0 0-129 0 0,-21 0-63 0 0,21 0-33 0 0,0 0 0 0 0,-21 0-31 0 0,21 19-97 0 0,0-19 0 0 0,-22 0 64 0 0,22 17-96 0 0,0-17 1 0 0,0 0-33 0 0,-21 20-64 0 0,21-20-32 0 0,0 18 0 0 0,0-18-32 0 0,0 18 0 0 0,0-18 0 0 0,0 18 32 0 0,0-18-32 0 0,0 0-32 0 0,0 0 32 0 0,0 0 32 0 0,0 0-64 0 0,21 0 160 0 0,-21 0 161 0 0,22 0 63 0 0,-22 0 32 0 0,21 0 1 0 0,-21-18-225 0 0,21 18 32 0 0,-21-18 0 0 0,0 0-31 0 0,20 18-65 0 0,-20-20 96 0 0,0 3 0 0 0,0 17 64 0 0,0-19-95 0 0,0 19-97 0 0,0 0 96 0 0,0-18-128 0 0,-20 18-64 0 0,20 0 0 0 0,-21 0 0 0 0,21 0 0 0 0,-21 0 0 0 0,-1 0-64 0 0,22 0-96 0 0,-21 0-193 0 0,21 18-447 0 0,-20-18-738 0 0,20 19-832 0 0,0-19-1858 0 0,0 17-2819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19 609 0 0,'-21'0'1633'0'0,"21"0"-544"0"0,0 0 417 0 0,0 0-65 0 0,0 0 128 0 0,0 0-159 0 0,0 0-225 0 0,0 0-448 0 0,0 0-193 0 0,21 0 193 0 0,-21 0 32 0 0,21 0 63 0 0,-1 17-159 0 0,-20 3-64 0 0,21-20-161 0 0,-1 19-64 0 0,0-1-127 0 0,-20-18-65 0 0,22 18 0 0 0,-2-18-96 0 0,1 18-64 0 0,-21-18 32 0 0,21 19 0 0 0,-21-19-32 0 0,0 0 0 0 0,21 0 0 0 0,-21 19-96 0 0,21-19-96 0 0,-21 0-320 0 0,0 0-321 0 0,0 0-384 0 0,0 18-417 0 0,0-18-672 0 0,0 0-993 0 0,20 0-961 0 0</inkml:trace>
  <inkml:trace contextRef="#ctx0" brushRef="#br0" timeOffset="1">269 0 2274 0 0,'-20'0'1570'0'0,"20"0"-577"0"0,-21 19 64 0 0,21-19 384 0 0,-21 17 128 0 0,21-17-512 0 0,-21 20-288 0 0,21-1-96 0 0,-21-1-129 0 0,1 0-127 0 0,20 0-161 0 0,-22 1 0 0 0,2 0-128 0 0,20-1 0 0 0,0-18-96 0 0,0 18 33 0 0,0 1-65 0 0,0-19 32 0 0,0 0-129 0 0,0 17-223 0 0,0-17-705 0 0,0 0-993 0 0,20 0-1313 0 0,2 0-2819 0 0</inkml:trace>
  <inkml:trace contextRef="#ctx0" brushRef="#br0" timeOffset="2">372 167 1121 0 0,'0'0'1858'0'0,"0"0"-257"0"0,0 0-63 0 0,0 0 63 0 0,0 0-127 0 0,0 0-417 0 0,0 0-128 0 0,0 0-161 0 0,0 0-255 0 0,0 0-257 0 0,0 0 0 0 0,0 0 289 0 0,0 18-1 0 0,0-18 1 0 0,0 18-65 0 0,0-18 1 0 0,0 19-193 0 0,0-19-96 0 0,0 17 32 0 0,0 2-63 0 0,0-19-1 0 0,0 18-96 0 0,0-18 0 0 0,0 20 32 0 0,0-20-64 0 0,0 18-64 0 0,0-18-417 0 0,0 0-768 0 0,0 18-1409 0 0,0-18-2371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0 737 0 0,'0'0'1665'0'0,"0"0"-480"0"0,0 0 225 0 0,0 0 159 0 0,0 0-159 0 0,0 0-225 0 0,0 0-64 0 0,0 0-224 0 0,0 0-225 0 0,21 0 65 0 0,-21 0 64 0 0,20 0-33 0 0,1 19-95 0 0,0 0-128 0 0,-21-1-33 0 0,41-18-160 0 0,-20 19-95 0 0,-21-1-1 0 0,21 0-96 0 0,-1 1-64 0 0,1 0-32 0 0,-1-1 0 0 0,0 1 0 0 0,-20-2-32 0 0,21 3-32 0 0,-21-20-192 0 0,0 0-288 0 0,22 18-289 0 0,-22-18-416 0 0,0 0-321 0 0,0 19-415 0 0,0-19-802 0 0,0 0-1153 0 0</inkml:trace>
  <inkml:trace contextRef="#ctx0" brushRef="#br0" timeOffset="1">268 0 2659 0 0,'0'0'1569'0'0,"-21"0"-480"0"0,21 0-192 0 0,0 19 160 0 0,0-19 0 0 0,-20 19-32 0 0,20-19-128 0 0,-20 18 0 0 0,20 1-65 0 0,-21-1-287 0 0,1 0-1 0 0,-1 1-95 0 0,21 0-129 0 0,-21-1-96 0 0,21 1-32 0 0,-20-2-127 0 0,-1 3-1 0 0,21-2-32 0 0,0 1 32 0 0,0-19-64 0 0,-21 0 0 0 0,21 17 0 0 0,0-17-225 0 0,0 0-607 0 0,0 0-866 0 0,21 0-736 0 0,0 0-1282 0 0</inkml:trace>
  <inkml:trace contextRef="#ctx0" brushRef="#br0" timeOffset="2">350 186 32 0 0,'0'0'673'0'0,"0"0"736"0"0,0 0-320 0 0,0 0 128 0 0,-19 0-352 0 0,19 0 128 0 0,0 0-32 0 0,0 0-32 0 0,0 0-96 0 0,0 0-33 0 0,0 0 1 0 0,-21 0-96 0 0,21-19-65 0 0,0 19-63 0 0,0 0 128 0 0,0 0-65 0 0,0 0-63 0 0,0 0-33 0 0,0 0-31 0 0,0 0-129 0 0,0 0-32 0 0,0 0-63 0 0,0 0-1 0 0,0 0-128 0 0,0 0 32 0 0,0 0-32 0 0,0 0 65 0 0,0 0-65 0 0,0 0 96 0 0,21 0-96 0 0,-21 0-128 0 0,19 0 96 0 0,-19 0-32 0 0,20 0-64 0 0,-20 0 32 0 0,21 0 1 0 0,-21 0-33 0 0,0 0 0 0 0,21 0-32 0 0,-21 0-32 0 0,0 0 32 0 0,0 0 0 0 0,20 0 0 0 0,-20 0 0 0 0,0 0 0 0 0,0 19 32 0 0,0-19-32 0 0,0 0 32 0 0,0 17 0 0 0,0-17-32 0 0,0 0 32 0 0,0 20 0 0 0,0-20-32 0 0,0 18 32 0 0,0-18 0 0 0,0 19-32 0 0,-20-19 0 0 0,20 0 32 0 0,0 17 0 0 0,0-17-32 0 0,-21 19 32 0 0,21-19-32 0 0,0 20 64 0 0,0-20-64 0 0,-21 0 0 0 0,21 18 0 0 0,0-18 0 0 0,0 18 0 0 0,0-18 0 0 0,0 0 0 0 0,-20 0 0 0 0,20 0 64 0 0,0 0-64 0 0,0 0 0 0 0,0 0 0 0 0,0 0 0 0 0,0 0 64 0 0,0 0 32 0 0,0 0-32 0 0,0 0-32 0 0,0 0 64 0 0,0 0-32 0 0,0 0-64 0 0,0 0 32 0 0,0 0-32 0 0,0 0 0 0 0,0 0 0 0 0,0 0-32 0 0,0 0-32 0 0,0 0 32 0 0,20 0 64 0 0,-20 0-64 0 0,21 0 32 0 0,-21 0 32 0 0,21 0-32 0 0,-1 0 32 0 0,-20 0-32 0 0,21 18 32 0 0,0-18-32 0 0,-1 0 32 0 0,-20 0-32 0 0,22 0 0 0 0,-2 0-32 0 0,-20 0 64 0 0,21 0-32 0 0,-21 0 32 0 0,0 0-96 0 0,0 0-672 0 0,0 0-1122 0 0,0 0-1409 0 0,0 0-3235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0 416 0 0,'0'0'1025'0'0,"0"0"-192"0"0,0 0 64 0 0,0 0-96 0 0,-20 0-257 0 0,20 0 1 0 0,0 0 63 0 0,0 0-95 0 0,0 0-1 0 0,0 0-127 0 0,0 0-65 0 0,0 0 32 0 0,0 0 33 0 0,0 0 31 0 0,0 0-64 0 0,0 0 321 0 0,0 0-192 0 0,0 0-129 0 0,0 0-128 0 0,0 0 0 0 0,0 0 97 0 0,0 0-65 0 0,0 0 0 0 0,0 0 0 0 0,0 0-96 0 0,0 0 33 0 0,0 0-161 0 0,0 0 32 0 0,0 0-64 0 0,0 0 0 0 0,0 0-32 0 0,0 0 0 0 0,0 0 0 0 0,0 0 32 0 0,0 0-64 0 0,0 0 32 0 0,0 0 32 0 0,0 0 0 0 0,0 0 32 0 0,0 0 32 0 0,0 0 0 0 0,0 0 64 0 0,0 0 0 0 0,0 0 128 0 0,0 0-32 0 0,0 0-31 0 0,0 0-65 0 0,0 0 32 0 0,0 0-96 0 0,0 0-32 0 0,0 0 32 0 0,0 0-128 0 0,0 0 0 0 0,0 0 32 0 0,0 0 64 0 0,0 0 0 0 0,0 0-32 0 0,0 0 0 0 0,0 0 0 0 0,0 0 0 0 0,0 0 32 0 0,0 0-32 0 0,0 0 64 0 0,0 0 0 0 0,0 0 0 0 0,0 0 128 0 0,0 0-32 0 0,0 0-31 0 0,0 0-1 0 0,0 0 0 0 0,0 0-64 0 0,0 0-32 0 0,0 0 64 0 0,0 0-32 0 0,0 0 0 0 0,0 0 0 0 0,0 0 0 0 0,0 0 0 0 0,0 0-64 0 0,0 0 32 0 0,0 0 0 0 0,0 0 64 0 0,0 0-96 0 0,0 0 32 0 0,0 0 1 0 0,0 0-1 0 0,0 0-32 0 0,0 0 0 0 0,0 0-65 0 0,0 0-383 0 0,0 0-1025 0 0,0 0-289 0 0,0 0-2018 0 0,0 18-1953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1217 0 0,'0'0'1730'0'0,"0"0"-321"0"0,0 0-384 0 0,-20 0 32 0 0,20 0-160 0 0,0 0 32 0 0,0 0-289 0 0,0 0-31 0 0,0 0-161 0 0,0 0-159 0 0,0 0-65 0 0,0 0-128 0 0,0 0 64 0 0,0 0 64 0 0,0 0-31 0 0,0 0-33 0 0,0 0-64 0 0,0 0 0 0 0,-20 0 32 0 0,20 0 32 0 0,0 0 0 0 0,0 0-32 0 0,0 18-64 0 0,0-18-31 0 0,0 0 95 0 0,0 0-96 0 0,0 0 64 0 0,0 0 0 0 0,0 0-96 0 0,0 0 32 0 0,0 0 32 0 0,0 0 0 0 0,0 0-32 0 0,0 0 32 0 0,0 0 64 0 0,0 0-64 0 0,0 0 96 0 0,0 0 97 0 0,0 0-33 0 0,0 0 64 0 0,0 0 32 0 0,0 0-159 0 0,0 0 31 0 0,0 0-96 0 0,0 0-64 0 0,0 0-32 0 0,0 0 32 0 0,0 0 32 0 0,0 0-64 0 0,0 0 32 0 0,0 0 0 0 0,0 0-32 0 0,0 0 0 0 0,0 0 0 0 0,0 0-32 0 0,0 0 0 0 0,0 0-32 0 0,0 0-513 0 0,0 0-960 0 0,0 0-193 0 0,0 0-1152 0 0,0 19-1026 0 0</inkml:trace>
  <inkml:trace contextRef="#ctx0" brushRef="#br0" timeOffset="1">146 19 769 0 0,'0'0'1729'0'0,"0"0"-383"0"0,0 0-33 0 0,0 0-224 0 0,0 0-64 0 0,0 0-64 0 0,0 0-353 0 0,0 0-63 0 0,0 0-129 0 0,0 0-63 0 0,0 0-33 0 0,0 0-64 0 0,0 0 96 0 0,0 0-95 0 0,0 0 31 0 0,0 0-64 0 0,0 0 97 0 0,0 0-1 0 0,0 0-96 0 0,0 0 32 0 0,0 0-128 0 0,0 0 1 0 0,0 0-65 0 0,0 0 32 0 0,0 0-64 0 0,0 0-32 0 0,0 0-32 0 0,0 0 96 0 0,0 0 32 0 0,0 0-32 0 0,0 0 0 0 0,0 0 96 0 0,0 0 64 0 0,0 0 129 0 0,0 0 63 0 0,0 0-96 0 0,0 0 65 0 0,0 0-65 0 0,0 0-64 0 0,0 0-96 0 0,0 0-31 0 0,0 0-65 0 0,0 0-64 0 0,0 0-64 0 0,0 0-289 0 0,0 0-896 0 0,0 0-1057 0 0,20 0-2018 0 0,-20 0-3556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36 416 0 0,'0'0'1378'0'0,"0"-17"415"0"0,-20 17-351 0 0,20 0-129 0 0,0 0-96 0 0,0 0 160 0 0,0 0-159 0 0,0 0-161 0 0,0 0-193 0 0,0 0 33 0 0,0 0-224 0 0,0 0-97 0 0,0 0-159 0 0,0 0-129 0 0,0 0 193 0 0,20 0-97 0 0,-20 0 32 0 0,21 0-95 0 0,-21 17-1 0 0,20-17-64 0 0,-20 19-64 0 0,22 0-31 0 0,-2 0-65 0 0,0-1 32 0 0,-20 0-96 0 0,21-18-32 0 0,-1 19 96 0 0,-20-1-32 0 0,21-18-64 0 0,-21 18 0 0 0,20 0-160 0 0,-20-18-129 0 0,0 0-191 0 0,0 19-129 0 0,0-19-191 0 0,0 0-289 0 0,0 0-385 0 0,0 0-544 0 0,0 0-832 0 0,0 0-834 0 0,0 0-736 0 0</inkml:trace>
  <inkml:trace contextRef="#ctx0" brushRef="#br0" timeOffset="1">225 0 1377 0 0,'0'0'2306'0'0,"0"0"-672"0"0,0 0-129 0 0,0 0 225 0 0,0 0-321 0 0,-20 0-512 0 0,20 0-128 0 0,0 0 96 0 0,-20 19 128 0 0,-1-19-257 0 0,21 17-255 0 0,-20 2-65 0 0,-1 0 33 0 0,21 0-33 0 0,-20-1-192 0 0,0 0 1 0 0,-2 1-129 0 0,2-1 0 0 0,20 0-32 0 0,-21 0-32 0 0,21 1 0 0 0,0 0 32 0 0,0-1-64 0 0,0-18 0 0 0,0 18-192 0 0,0-18-289 0 0,0 0-544 0 0,0 0-640 0 0,21 0-641 0 0,-1 0-1250 0 0,2 0-2081 0 0</inkml:trace>
  <inkml:trace contextRef="#ctx0" brushRef="#br0" timeOffset="2">288 148 1569 0 0,'0'0'2531'0'0,"0"0"-898"0"0,0 0-127 0 0,0 0 191 0 0,0 0-351 0 0,0 0-481 0 0,0 0-97 0 0,0 0-159 0 0,0 0-33 0 0,0 0 65 0 0,0 0 32 0 0,20 18-129 0 0,-20-18-63 0 0,0 18-65 0 0,0-18-64 0 0,0 18-95 0 0,0-18-1 0 0,0 19-32 0 0,0-19-32 0 0,0 19-32 0 0,0-19 33 0 0,0 0-97 0 0,0 0 0 0 0,0 0 0 0 0,0 0-64 0 0,0 0 64 0 0,0 0 64 0 0,0 0 0 0 0,0 0 161 0 0,0 0-97 0 0,20 0-96 0 0,1-19 0 0 0,-21 19-96 0 0,20-19-64 0 0,-20 19 96 0 0,21 0-64 0 0,-1-18 32 0 0,-20 18 0 0 0,0-18-32 0 0,20 18 32 0 0,-20 0-32 0 0,0 0 32 0 0,22 0-32 0 0,-22 0 0 0 0,0 0 0 0 0,0 0 0 0 0,0 0 32 0 0,0 0-32 0 0,20 0 64 0 0,-20 0-32 0 0,0 0 64 0 0,0 18-32 0 0,0-18 33 0 0,0 18-33 0 0,0 1 32 0 0,0-19 0 0 0,0 0-96 0 0,0 19 96 0 0,0-19-32 0 0,0 0 0 0 0,0 18-64 0 0,0-18 0 0 0,0 0 0 0 0,0 0-64 0 0,0 0-641 0 0,21 0-1088 0 0,-21 18-1667 0 0,0-18-4515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1217 0 0,'0'0'1602'0'0,"0"0"-513"0"0,0 0-128 0 0,0 0 32 0 0,0 0 160 0 0,0 0 0 0 0,0 0-256 0 0,0 0-193 0 0,0 0-95 0 0,0 0-33 0 0,0 0-159 0 0,0 0-129 0 0,0 0 96 0 0,0 0-31 0 0,0 0 191 0 0,0 0-63 0 0,0 0-1 0 0,0 18-128 0 0,0-18 1 0 0,0 19-129 0 0,0-2 0 0 0,0-17-96 0 0,0 19 33 0 0,-20-1-129 0 0,20-18 64 0 0,0 20-64 0 0,0-4 0 0 0,0 2 0 0 0,0-18-32 0 0,0 18 0 0 0,0-18-128 0 0,0 20-33 0 0,0-20-191 0 0,0 17-288 0 0,0-17-514 0 0,0 0-735 0 0,0 19-2916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19 865 0 0,'0'-18'2402'0'0,"0"18"-1281"0"0,20 0-192 0 0,-20 0 256 0 0,20 0-64 0 0,-20 0-64 0 0,21 0-192 0 0,-1 0-224 0 0,-20 0-161 0 0,22 0-128 0 0,-1 0-159 0 0,-21 18 63 0 0,0-18-96 0 0,20 18 32 0 0,-20-18 0 0 0,0 18 1 0 0,0-18-1 0 0,0 20-32 0 0,0-2 0 0 0,-20 1 32 0 0,20 0-32 0 0,-21-1-64 0 0,-1 0 65 0 0,2 0-65 0 0,20 2-32 0 0,-21-2 0 0 0,1 0-32 0 0,20-18 0 0 0,0 18-32 0 0,0-18 0 0 0,0 0 0 0 0,0 0 0 0 0,0 0 0 0 0,0 0 160 0 0,0 0 192 0 0,0 0 321 0 0,20 0-128 0 0,21-18-129 0 0,-19 18-128 0 0,-1-18-128 0 0,-1 18-64 0 0,1 0 1 0 0,-1-18-65 0 0,0 18 0 0 0,2 0-96 0 0,-22 0-321 0 0,0 0-640 0 0,20 0-1025 0 0,-20 0-1729 0 0,0 18-5286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08T23:03:43.3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738 104 1057 0 0,'-2'0'445'0'0,"0"0"0"0"0,0-1 0 0 0,1 1 0 0 0,-1-1 1 0 0,0 0-1 0 0,0 0 0 0 0,0 1 0 0 0,1-1 0 0 0,-1 0 0 0 0,1 0 0 0 0,-1-1 0 0 0,1 1 0 0 0,-1 0 0 0 0,1-1 1 0 0,-1 1-446 0 0,2 0 136 0 0,-1 0 0 0 0,1 1 1 0 0,0-1-1 0 0,-1 0 1 0 0,1 1-1 0 0,0-1 1 0 0,0 0-1 0 0,0 0 1 0 0,0 1-1 0 0,-1-1 1 0 0,1 0-1 0 0,0 0 1 0 0,0 1-1 0 0,0-1 1 0 0,1 0-1 0 0,-1 0 0 0 0,0 1 1 0 0,0-1-1 0 0,0 0 1 0 0,0 0-1 0 0,1 1 1 0 0,-1-1-1 0 0,0 0 1 0 0,1 1-1 0 0,-1-1-136 0 0,3-2 204 0 0,-1 0-1 0 0,0 0 0 0 0,1 0 1 0 0,0 0-1 0 0,0 1 0 0 0,0-1 1 0 0,0 1-1 0 0,0 0 1 0 0,0 0-1 0 0,1 0 0 0 0,-1 0 1 0 0,1 1-1 0 0,1-1-203 0 0,17-6 295 0 0,1 0 0 0 0,0 2 0 0 0,0 1 0 0 0,0 1 0 0 0,1 1 0 0 0,-1 1 0 0 0,1 1 0 0 0,11 1-295 0 0,-17 1 29 0 0,0 1 0 0 0,-1 1 1 0 0,1 0-1 0 0,-1 1 0 0 0,0 1 0 0 0,0 0 0 0 0,-1 2 0 0 0,1 0 0 0 0,-1 1 0 0 0,-1 0 0 0 0,11 8-29 0 0,17 17 85 0 0,-1 1 1 0 0,-2 3-1 0 0,-2 1 1 0 0,-1 2-1 0 0,-2 1 0 0 0,-2 2 1 0 0,-1 1-1 0 0,-3 1 1 0 0,-2 2-1 0 0,8 20-85 0 0,-26-49 163 0 0,-2 0-1 0 0,1 0 1 0 0,-2 1-1 0 0,-1 0 1 0 0,0 0-1 0 0,-1 1 1 0 0,-1-1-1 0 0,-1 1 1 0 0,0 12-163 0 0,-2-17 136 0 0,-1 0 0 0 0,-1 0 0 0 0,0 0 0 0 0,-1 0 0 0 0,0 0 0 0 0,-1 0 1 0 0,-1-1-1 0 0,0 0 0 0 0,-1 0 0 0 0,0 0 0 0 0,-1-1 0 0 0,-8 11-136 0 0,-11 10 208 0 0,0-2 0 0 0,-2-1 0 0 0,-1-1 0 0 0,-2-2 0 0 0,-1-1 0 0 0,-1-1 0 0 0,-1-2 0 0 0,-23 12-208 0 0,-62 32 434 0 0,-121 47-434 0 0,144-73 17 0 0,-2-5 1 0 0,-56 12-18 0 0,89-32-540 0 0,-1-2 0 0 0,-1-4 0 0 0,0-2 1 0 0,-30-2 539 0 0,88-7-259 0 0,-84-2-1942 0 0,86 2 1608 0 0,1-1 0 0 0,0-1 0 0 0,-1 1 0 0 0,1-1 0 0 0,0 0 0 0 0,0 0 0 0 0,0-1-1 0 0,1 0 1 0 0,-1 0 0 0 0,1 0 0 0 0,-1-1 0 0 0,1 1 0 0 0,0-2 593 0 0,-16-18-7212 0 0</inkml:trace>
  <inkml:trace contextRef="#ctx0" brushRef="#br0" timeOffset="535.586">898 869 2370 0 0,'-40'-23'5882'0'0,"34"17"1091"0"0,444 16-4158 0 0,-3 28-3537 0 0,-422-36 474 0 0,4-1-715 0 0,-1 2 0 0 0,1 0 0 0 0,-1 1 0 0 0,9 3 963 0 0,4 10-4506 0 0</inkml:trace>
  <inkml:trace contextRef="#ctx0" brushRef="#br0" timeOffset="1068.457">2335 786 1922 0 0,'-6'12'7720'0'0,"-14"13"-6909"0"0,9-12 75 0 0,-185 231 3405 0 0,-58 79-2881 0 0,195-240-1286 0 0,-14 19-691 0 0,-7 0 567 0 0,51-74-1602 0 0,17-26-1271 0 0,7-20-1994 0 0,5 0 1039 0 0</inkml:trace>
  <inkml:trace contextRef="#ctx0" brushRef="#br0" timeOffset="1401.127">2309 817 2050 0 0,'2'5'5458'0'0,"8"23"-3325"0"0,-2 1-1374 0 0,1-2-1 0 0,2 1 1 0 0,1-1-1 0 0,1-1 1 0 0,1 0 0 0 0,1-1-1 0 0,6 7-758 0 0,2 4 402 0 0,69 134 409 0 0,-57-100-635 0 0,4-1 1 0 0,32 42-177 0 0,-65-103-320 0 0,-1-1 0 0 0,2 0 0 0 0,-1 0 0 0 0,1 0 0 0 0,0-1 0 0 0,0 0 0 0 0,5 3 320 0 0,-8-7-683 0 0,-1 0 0 0 0,1 0 0 0 0,0 0 0 0 0,0-1 0 0 0,0 1 0 0 0,0-1 0 0 0,0 0 0 0 0,0 0 0 0 0,0-1 0 0 0,0 1 0 0 0,4-1 683 0 0,8 0-5195 0 0</inkml:trace>
  <inkml:trace contextRef="#ctx0" brushRef="#br0" timeOffset="1899.149">2919 1319 1730 0 0,'-16'-1'5866'0'0,"14"-1"-2124"0"0,23-7-142 0 0,0 1-3676 0 0,8-4 586 0 0,28-10 293 0 0,-2-3 1 0 0,-1-3 0 0 0,19-14-804 0 0,-59 34 50 0 0,-1-1 1 0 0,0-1-1 0 0,-1 0 1 0 0,0 0-1 0 0,-1-2 1 0 0,0 1-1 0 0,0-1 1 0 0,-1-1-1 0 0,-1 1 1 0 0,0-2-1 0 0,-1 1 1 0 0,-1-1-1 0 0,0-1 1 0 0,0 1-1 0 0,1-7-50 0 0,-7 16-6 0 0,1 0 1 0 0,-1 0-1 0 0,0 0 0 0 0,-1 1 0 0 0,1-1 0 0 0,-1 0 0 0 0,0 0 0 0 0,0 0 1 0 0,0 0-1 0 0,-1 0 0 0 0,1 0 0 0 0,-1 0 6 0 0,0 2-6 0 0,0 1 0 0 0,-1-1 0 0 0,1 1 0 0 0,-1-1 0 0 0,1 1 0 0 0,-1 0 0 0 0,0 0 0 0 0,1-1 0 0 0,-1 1-1 0 0,0 0 1 0 0,-1 1 0 0 0,1-1 0 0 0,0 0 0 0 0,0 1 0 0 0,-1-1 0 0 0,1 1 0 0 0,-1 0 0 0 0,1-1 0 0 0,-1 1 0 0 0,0 1 0 0 0,0-1 6 0 0,-16-6-18 0 0,-1 1 1 0 0,0 2-1 0 0,0 0 0 0 0,0 1 1 0 0,-1 0-1 0 0,1 2 1 0 0,-1 1-1 0 0,0 0 1 0 0,1 2-1 0 0,-1 0 1 0 0,1 1-1 0 0,0 1 1 0 0,0 1-1 0 0,-2 2 18 0 0,11-4 11 0 0,1 1 0 0 0,-1 1 0 0 0,1-1 0 0 0,0 2 0 0 0,0 0 1 0 0,1 0-1 0 0,-1 0 0 0 0,1 1 0 0 0,1 1 0 0 0,-1 0 0 0 0,1 0 0 0 0,1 0 0 0 0,0 1 0 0 0,0 0 0 0 0,0 0 0 0 0,1 1 1 0 0,1 0-1 0 0,0 0 0 0 0,0 0 0 0 0,1 1 0 0 0,0 0 0 0 0,1 0 0 0 0,0 0 0 0 0,0 0 0 0 0,2 0 0 0 0,-1 2-11 0 0,1 6 15 0 0,1 0-1 0 0,1 0 0 0 0,0 0 1 0 0,2 0-1 0 0,0 0 0 0 0,1 0 0 0 0,1-1 1 0 0,1 1-1 0 0,0-1 0 0 0,2-1 1 0 0,1 3-15 0 0,9 18 24 0 0,3-2 1 0 0,1 0 0 0 0,2-1 0 0 0,16 19-25 0 0,-27-38 22 0 0,1-1 0 0 0,0-1 1 0 0,0 0-1 0 0,2 0 0 0 0,-1-2 1 0 0,2 0-1 0 0,0-1 0 0 0,0-1 1 0 0,19 8-23 0 0,-13-8 25 0 0,0-2 1 0 0,1-1 0 0 0,0 0-1 0 0,0-2 1 0 0,0-1-1 0 0,1-1 1 0 0,0-1-1 0 0,2-1-25 0 0,27-1 6 0 0,1-2 0 0 0,-1-3 1 0 0,0-2-1 0 0,0-3 0 0 0,-1-1 0 0 0,34-14-6 0 0,45-23-2374 0 0,-4-10-3579 0 0,-64 22-1473 0 0</inkml:trace>
  <inkml:trace contextRef="#ctx0" brushRef="#br0" timeOffset="2701.374">4836 809 3940 0 0,'-2'5'6205'0'0,"-5"6"-3884"0"0,-5 7-1793 0 0,-43 91 1547 0 0,-5-3 1 0 0,-9 5-2076 0 0,12-20 519 0 0,4 1 0 0 0,-39 96-519 0 0,82-162 32 0 0,1 0 1 0 0,1 1 0 0 0,2 0-1 0 0,-3 23-32 0 0,4 19-2698 0 0,5-68 1390 0 0,5-32-6054 0 0,6 10 3748 0 0</inkml:trace>
  <inkml:trace contextRef="#ctx0" brushRef="#br0" timeOffset="3335.347">4836 832 3075 0 0,'0'-2'7874'0'0,"0"5"-7191"0"0,0 12-387 0 0,1 0-1 0 0,1 0 0 0 0,0 0 0 0 0,1-1 0 0 0,1 1 0 0 0,0-1 1 0 0,1 0-1 0 0,0 0 0 0 0,1 0 0 0 0,1-1 0 0 0,0 0 0 0 0,1 0 1 0 0,0 0-1 0 0,9 8-295 0 0,-9-11 30 0 0,1-1 0 0 0,0 0 0 0 0,0-1 0 0 0,1 0 0 0 0,0 0 0 0 0,0-1 1 0 0,1 0-1 0 0,0-1 0 0 0,0 0 0 0 0,1-1 0 0 0,-1 0 0 0 0,1-1 0 0 0,0 0 0 0 0,1-1 1 0 0,-1 0-1 0 0,0-1 0 0 0,11 0-30 0 0,-14-1 24 0 0,-1-1-1 0 0,1 0 1 0 0,0-1 0 0 0,-1 0 0 0 0,1 0 0 0 0,-1 0 0 0 0,1-2-1 0 0,-1 1 1 0 0,0-1 0 0 0,0 0 0 0 0,0 0 0 0 0,0-1 0 0 0,0 0-1 0 0,-1-1 1 0 0,0 1 0 0 0,0-1 0 0 0,0-1 0 0 0,0 0 0 0 0,-1 0-1 0 0,0 0 1 0 0,0 0 0 0 0,-1-1 0 0 0,0 0 0 0 0,0 0 0 0 0,0 0-1 0 0,-1-1 1 0 0,0 0 0 0 0,-1 0-24 0 0,1-5 10 0 0,-1-1-1 0 0,-1 0 1 0 0,0 0-1 0 0,-1 1 0 0 0,0-1 1 0 0,-1 0-1 0 0,-1 0 1 0 0,0 0-1 0 0,-3-12-9 0 0,2 23 3 0 0,1-1-1 0 0,-1 1 0 0 0,0 0 0 0 0,-1-1 0 0 0,1 1 0 0 0,0 0 0 0 0,-1 0 1 0 0,0 0-1 0 0,1 1 0 0 0,-1-1 0 0 0,0 1 0 0 0,0-1 0 0 0,-1 1 0 0 0,1 0 0 0 0,-1 0-2 0 0,4 2-5 0 0,0 0 0 0 0,0 0 0 0 0,0 0-1 0 0,0 0 1 0 0,-1 0 0 0 0,1-1 0 0 0,0 1-1 0 0,0 0 1 0 0,0 0 0 0 0,-1 0 0 0 0,1 0-1 0 0,0 0 1 0 0,0 0 0 0 0,0 0 0 0 0,-1 0-1 0 0,1 0 1 0 0,0 0 0 0 0,0 0 0 0 0,0 0-1 0 0,-1 0 1 0 0,1 1 0 0 0,0-1 0 0 0,0 0-1 0 0,0 0 1 0 0,-1 0 0 0 0,1 0 0 0 0,0 0-1 0 0,0 0 1 0 0,0 0 0 0 0,0 0 0 0 0,-1 1-1 0 0,1-1 1 0 0,0 0 0 0 0,0 0 0 0 0,0 0-1 0 0,0 0 1 0 0,0 1 0 0 0,0-1 0 0 0,-1 0-1 0 0,1 0 1 0 0,0 0 0 0 0,0 1-1 0 0,0-1 1 0 0,0 0 0 0 0,0 0 0 0 0,0 1 5 0 0,-3 15-28 0 0,6 18 132 0 0,4-21-84 0 0,1 0 0 0 0,0-1 0 0 0,1 0 1 0 0,0 0-1 0 0,0-1 0 0 0,10 8-20 0 0,5 8 28 0 0,26 31 44 0 0,-3 3-1 0 0,4 11-71 0 0,-33-42 23 0 0,-1 0-1 0 0,-1 1 1 0 0,-1 1 0 0 0,-2 1 0 0 0,8 31-23 0 0,-14-38-225 0 0,-2-5 388 0 0,1 0 0 0 0,2-1 0 0 0,5 14-163 0 0,-10-29-199 0 0,0 0 0 0 0,-1 1 0 0 0,2-2 0 0 0,-1 1 0 0 0,1 0-1 0 0,-1-1 1 0 0,1 1 0 0 0,1-1 0 0 0,-1 0 0 0 0,0 0 0 0 0,1-1 0 0 0,0 1-1 0 0,0-1 1 0 0,0 0 0 0 0,4 1 199 0 0,5-3-7506 0 0,-11-1 817 0 0</inkml:trace>
  <inkml:trace contextRef="#ctx0" brushRef="#br0" timeOffset="3804.231">5949 1253 5317 0 0,'24'-2'1532'0'0,"0"0"-1"0"0,-1-1 1 0 0,0-1 0 0 0,0-2-1 0 0,20-6-1531 0 0,23-12 2949 0 0,19-10-2949 0 0,-53 20 730 0 0,-1-2-1 0 0,30-19-729 0 0,-49 27 151 0 0,0 0-1 0 0,0-1 1 0 0,-1-1 0 0 0,0 0-1 0 0,-1-1 1 0 0,0 0 0 0 0,-1 0-1 0 0,4-6-150 0 0,-11 14 12 0 0,0 0 0 0 0,-1 0 0 0 0,1 0 0 0 0,0 0 0 0 0,-1 0 0 0 0,0-1 0 0 0,0 1 0 0 0,0 0 0 0 0,0 0 0 0 0,0-1 0 0 0,-1 1 0 0 0,1-1 0 0 0,-1 1 0 0 0,0-1 0 0 0,0 1 0 0 0,0-1 0 0 0,-1 1 0 0 0,1 0 0 0 0,-1-1 0 0 0,0 1 0 0 0,0-1 1 0 0,0 1-14 0 0,-1-1 13 0 0,0 0 0 0 0,-1 0-1 0 0,0 0 1 0 0,1 1-1 0 0,-1-1 1 0 0,0 1-1 0 0,-1-1 1 0 0,1 1-1 0 0,0 0 1 0 0,-1 1-1 0 0,0-1 1 0 0,0 0-1 0 0,0 1 1 0 0,0 0-1 0 0,0 0 1 0 0,-2-1-12 0 0,-19-7 2 0 0,-1 1 1 0 0,0 1-1 0 0,0 1 0 0 0,-1 1 1 0 0,1 1-1 0 0,-1 2 1 0 0,-1 0-1 0 0,1 2 1 0 0,0 1-1 0 0,0 2 0 0 0,-1 0-2 0 0,21-1-2 0 0,-1 1 0 0 0,1 0 0 0 0,-1 0-1 0 0,1 1 1 0 0,-1 0 0 0 0,1 0 0 0 0,0 1 0 0 0,1 0-1 0 0,-1 0 1 0 0,1 0 0 0 0,-1 1 0 0 0,1 0-1 0 0,0 0 1 0 0,1 1 0 0 0,0 0 0 0 0,0 0 0 0 0,0 0-1 0 0,0 0 1 0 0,1 1 0 0 0,0-1 0 0 0,0 1-1 0 0,1 0 1 0 0,0 1 0 0 0,-2 5 2 0 0,-2 11 3 0 0,1 1-1 0 0,1 0 1 0 0,1 1 0 0 0,2-1-1 0 0,0 1 1 0 0,2 21-3 0 0,1-23 3 0 0,1 0-1 0 0,1 0 1 0 0,1-1 0 0 0,1 1 0 0 0,2-1-1 0 0,0 0 1 0 0,1-1 0 0 0,1 1 0 0 0,9 14-3 0 0,-9-20 0 0 0,1 0 1 0 0,0-1 0 0 0,1 0-1 0 0,1-1 1 0 0,0 0-1 0 0,1 0 1 0 0,1-2 0 0 0,0 0-1 0 0,1 0 1 0 0,0-1-1 0 0,1-1 1 0 0,6 3-1 0 0,5-1-10 0 0,0-1 0 0 0,1-1 0 0 0,1-2 0 0 0,0-1 1 0 0,0-1-1 0 0,0-1 0 0 0,1-1 0 0 0,0-2 0 0 0,0-1 0 0 0,0-2 10 0 0,20-1-1330 0 0,0-1 1 0 0,0-4-1 0 0,0-1 0 0 0,-1-3 0 0 0,28-9 1330 0 0,2-4-5488 0 0</inkml:trace>
  <inkml:trace contextRef="#ctx0" brushRef="#br0" timeOffset="4353.621">7151 672 3075 0 0,'-8'7'5933'0'0,"4"9"-3800"0"0,3 19-1136 0 0,1-33-691 0 0,2 24 0 0 0,1-1 0 0 0,2 0 0 0 0,1 0 1 0 0,0 0-1 0 0,2 0 0 0 0,1-1 0 0 0,1 0 0 0 0,0-1 1 0 0,5 4-307 0 0,31 78 345 0 0,-33-63-54 0 0,0 0 0 0 0,-3 0 0 0 0,-2 1 0 0 0,-1 0 0 0 0,-2 11-291 0 0,2 109-346 0 0,-7-53-3570 0 0,0-46-398 0 0,0-51-394 0 0</inkml:trace>
  <inkml:trace contextRef="#ctx0" brushRef="#br0" timeOffset="4705.14">7353 1190 1537 0 0,'13'-3'4068'0'0,"14"1"-2786"0"0,5-2-161 0 0,11-2 64 0 0,6 2 224 0 0,6 0-480 0 0,7-1-224 0 0,10-4-225 0 0,-7-3-128 0 0,1-4-127 0 0,-4-1-97 0 0,-13-2-160 0 0,-10-1-96 0 0,-10 2-673 0 0,-9-1-737 0 0,-4 4-1120 0 0,-6-2-1186 0 0,-4 2-480 0 0</inkml:trace>
  <inkml:trace contextRef="#ctx0" brushRef="#br0" timeOffset="5021.246">7882 722 352 0 0,'0'0'2440'0'0,"0"0"-1153"0"0,0 0-337 0 0,18 18 2920 0 0,-1-1-2919 0 0,-1 1 0 0 0,-1 0-1 0 0,0 2 1 0 0,-1-1 0 0 0,-1 2 0 0 0,-1-1 0 0 0,8 21-951 0 0,-9-14 155 0 0,0 0 0 0 0,-2 0-1 0 0,-2 1 1 0 0,0 0 0 0 0,-2 0 0 0 0,-1 0 0 0 0,-1 1 0 0 0,-1 0 0 0 0,-2 0 0 0 0,-1 9-155 0 0,-3-12 57 0 0,-1 0-1 0 0,-1 1 1 0 0,-1-2-1 0 0,-1 1 1 0 0,-9 17-57 0 0,7-19-473 0 0,1 0 1 0 0,1 1 0 0 0,1 0-1 0 0,2 0 1 0 0,0 0-1 0 0,0 17 473 0 0,8-2-3720 0 0,13-5-2948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82 111 0 0 0,'0'0'64'0'0,"0"0"-32"0"0,0 0 0 0 0,0 0-64 0 0,0 0-64 0 0</inkml:trace>
  <inkml:trace contextRef="#ctx0" brushRef="#br0" timeOffset="1">61 19 1217 0 0,'0'0'961'0'0,"0"0"32"0"0,0 0 64 0 0,0 0 0 0 0,0 0-256 0 0,0 0 0 0 0,0 0-97 0 0,0 0-31 0 0,0 0-129 0 0,0-19-63 0 0,0 19-1 0 0,0 0-63 0 0,0 0-1 0 0,0 0-64 0 0,0 0-63 0 0,0 0 31 0 0,0 0-32 0 0,0 0-64 0 0,0 0 97 0 0,0 0-33 0 0,0 0 0 0 0,0 0-31 0 0,0 0-1 0 0,0 0 64 0 0,0 0 0 0 0,0 0-31 0 0,0 0-33 0 0,0 0-64 0 0,0 0 0 0 0,0 0-96 0 0,0 0 32 0 0,0 19-31 0 0,0-19 63 0 0,0 0 0 0 0,0 18 32 0 0,0 1-64 0 0,0-19 0 0 0,-20 19-32 0 0,20-1 0 0 0,0 0-31 0 0,0 0-33 0 0,0 1 32 0 0,-20-2-32 0 0,20 3-32 0 0,0-2 0 0 0,0 1 0 0 0,-21-19-64 0 0,21 17-65 0 0,0-17-127 0 0,0 0-192 0 0,0 0-161 0 0,0 0-416 0 0,0 19-384 0 0,0-19-833 0 0,0 0-1538 0 0</inkml:trace>
  <inkml:trace contextRef="#ctx0" brushRef="#br0" timeOffset="2">82 37 609 0 0,'0'0'1985'0'0,"0"0"-960"0"0,0-18 96 0 0,0 18-64 0 0,0 0 97 0 0,0 0-65 0 0,0 0-225 0 0,0 0-191 0 0,0 0-96 0 0,0 0-1 0 0,0 0-127 0 0,0 0-1 0 0,0 0-192 0 0,0 0-32 0 0,0 0 1 0 0,0 0-1 0 0,0 0 160 0 0,0 0-160 0 0,0 18 33 0 0,0-18-33 0 0,0 19-64 0 0,0 0 96 0 0,21-19-96 0 0,-21 18-63 0 0,19 0 31 0 0,-19-18-64 0 0,22 18 64 0 0,-22 1-64 0 0,0-2-32 0 0,20 3-32 0 0,-20-20-32 0 0,0 18 64 0 0,21-18-32 0 0,-21 0 64 0 0,0 19-64 0 0,0-19 0 0 0,0 0 32 0 0,0 0 0 0 0,20 0-32 0 0,-20 0 32 0 0,0 0 0 0 0,0 0-32 0 0,0 0 0 0 0,0 0 0 0 0,0 17 0 0 0,0-17 0 0 0,0 0 32 0 0,20 0-32 0 0,-20 0 32 0 0,0 0-32 0 0,0 0 0 0 0,0 0 32 0 0,0 0 32 0 0,0 0 0 0 0,0 0-32 0 0,0 0 129 0 0,0 0-33 0 0,0 0-32 0 0,21-17-96 0 0,-21 17 64 0 0,0-19 32 0 0,0 1-32 0 0,0 18 0 0 0,21-20-64 0 0,-21 3 32 0 0,0-2 0 0 0,0 1 64 0 0,0 0-96 0 0,21 0 32 0 0,-21 18-32 0 0,0-19-32 0 0,0 0 32 0 0,0 19 32 0 0,0 0-32 0 0,0-18-64 0 0,0 18-160 0 0,0 0-128 0 0,0 0-321 0 0,0 0-800 0 0,0 0-257 0 0,0 18-1857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41 424 1249 0 0,'0'0'1954'0'0,"-20"0"-929"0"0,20 0 128 0 0,0 0 577 0 0,-21-18-193 0 0,21 18 1 0 0,0 0-97 0 0,0 0-352 0 0,0 0-64 0 0,0 0-64 0 0,0 0-128 0 0,0 0-225 0 0,0 0-159 0 0,0 0 31 0 0,21 18 225 0 0,-21-18-97 0 0,20 0 33 0 0,0 0-129 0 0,1 0 33 0 0,0 18-129 0 0,0-18-31 0 0,20 0-33 0 0,0 0 32 0 0,21 19-31 0 0,-21-19-33 0 0,20 0-64 0 0,23 0 33 0 0,-24 0-97 0 0,22 0 32 0 0,2 0-32 0 0,-3 0 64 0 0,2 0-127 0 0,-21 0-1 0 0,20 18 32 0 0,-21-18-128 0 0,-20 0 32 0 0,22 0 32 0 0,-22 0-64 0 0,-21 0 32 0 0,2 0 0 0 0,-2 0-32 0 0,-20 0 32 0 0,0 0-64 0 0,0 0-64 0 0,0 0 64 0 0,0 0 0 0 0,0 0 64 0 0,0 0-192 0 0,0 0-96 0 0,0 0-225 0 0,0 0-383 0 0,0 0-193 0 0,-20 0-513 0 0,20 0-640 0 0,-22 0-640 0 0,2 0-1571 0 0,0 18-5828 0 0</inkml:trace>
  <inkml:trace contextRef="#ctx0" brushRef="#br0" timeOffset="1">700 19 3075 0 0,'-20'0'2594'0'0,"20"0"-1152"0"0,0-18 351 0 0,0 18 129 0 0,0 0-32 0 0,0 0-417 0 0,0 0-576 0 0,0 18 320 0 0,0 1-31 0 0,0-2-97 0 0,0 2-193 0 0,0-1-95 0 0,0 19 64 0 0,0 19-224 0 0,0-2-129 0 0,0 2 1 0 0,0-1-1 0 0,0 37-31 0 0,0-19-129 0 0,0 1 0 0 0,0 1-64 0 0,0-2-63 0 0,-22 1 31 0 0,22-1 0 0 0,0 1-64 0 0,-20-19-96 0 0,20 0 97 0 0,0-18-97 0 0,-21 19 0 0 0,21-20 32 0 0,0-18-32 0 0,0 2-96 0 0,-21-3 32 0 0,21 2 32 0 0,0-19-32 0 0,0 0 0 0 0,0 0 0 0 0,0 0-64 0 0,0 0-192 0 0,0 0-289 0 0,0 0-544 0 0,0 0-896 0 0,0 0-1539 0 0,0-19-2593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19 833 0 0,'0'0'1121'0'0,"0"0"-256"0"0,0 0-161 0 0,0 0-223 0 0,0 0-97 0 0,0 0 1 0 0,0 0-97 0 0,0 0 128 0 0,0 18-31 0 0,0-18 159 0 0,0 0-63 0 0,0 0-97 0 0,0 0-32 0 0,0 0 1 0 0,0 0-65 0 0,0 0 32 0 0,0 0 161 0 0,0 0 191 0 0,0 0 65 0 0,0 0-64 0 0,0 0-321 0 0,0 0-160 0 0,0 0 64 0 0,0 0-96 0 0,-20-18 65 0 0,20 18-33 0 0,0 0-96 0 0,0 0 32 0 0,0 0 32 0 0,0 0-96 0 0,0-19 64 0 0,0 19-64 0 0,0 0-32 0 0,0 0 33 0 0,0 0-1 0 0,0 0 0 0 0,0 0-64 0 0,0 0-64 0 0,0 0 0 0 0,0 0-1 0 0,0 0 65 0 0,0 0 33 0 0,0 19-33 0 0,0-19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0,20 0-801 0 0,-20 18-897 0 0,0-18-1665 0 0,0 19-2339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 1 2178 0 0,'0'0'1794'0'0,"0"0"-481"0"0,-21 0-192 0 0,21 0 96 0 0,0 0-64 0 0,-20 0-192 0 0,20 0-192 0 0,0 0-225 0 0,0 19-95 0 0,-20-19-129 0 0,20 0-96 0 0,0 0-63 0 0,0 19-1 0 0,0-19-32 0 0,0 0 0 0 0,0 0-64 0 0,0 0-32 0 0,0 0 96 0 0,0 0-32 0 0,0 0 128 0 0,20 0 33 0 0,-20 0-1 0 0,0 0-128 0 0,0 0 64 0 0,20 0-32 0 0,-20-19-64 0 0,0 19 65 0 0,0 0-1 0 0,0 0-32 0 0,0 0-96 0 0,0 0 64 0 0,0 0 0 0 0,0 0-64 0 0,0 0 0 0 0,0 0-64 0 0,0 0 0 0 0,0 0-64 0 0,0 0 64 0 0,0 0 32 0 0,0 0 0 0 0,0 0 0 0 0,0 0 0 0 0,0 19 32 0 0,0-19-32 0 0,0 0 32 0 0,0 0-64 0 0,0 0 64 0 0,0 0-32 0 0,0 0 32 0 0,0 0 64 0 0,0 0 0 0 0,0 0-64 0 0,0 0 0 0 0,0 0 64 0 0,0-19 1 0 0,0 19 31 0 0,0 0-32 0 0,0 0 32 0 0,0 0-32 0 0,0 0-96 0 0,0 0 64 0 0,0 0-64 0 0,0 0-64 0 0,0 0-128 0 0,0 0 32 0 0,0 0-1410 0 0,0 19-1601 0 0,0 0-3555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 20 1057 0 0,'-21'0'1730'0'0,"21"-19"-930"0"0,-19 19 161 0 0,19 0 224 0 0,0 0 1 0 0,-20 0-226 0 0,20 0-191 0 0,0 0-96 0 0,0 0-97 0 0,-21 0-95 0 0,21 0-129 0 0,0 0-32 0 0,0 0-63 0 0,0 0-33 0 0,0 0-32 0 0,0 0 32 0 0,0 0-96 0 0,0 0 97 0 0,0 0-1 0 0,0 0-32 0 0,0 0 32 0 0,0 0 97 0 0,0 0-193 0 0,0 0-32 0 0,0 0 0 0 0,0 0-32 0 0,0 0 32 0 0,0 0-64 0 0,0 0 0 0 0,0 0-64 0 0,0 0 0 0 0,0 0-32 0 0,0 0 128 0 0,0 19-64 0 0,0-19 0 0 0,0 0 0 0 0,0 0 32 0 0,0 0-32 0 0,0 18 32 0 0,0-18-32 0 0,0 0 32 0 0,0 0-32 0 0,0 0-32 0 0,0 0 128 0 0,0 0 64 0 0,0 0-32 0 0,0 0-96 0 0,0-18 0 0 0,0 18 1 0 0,0 0-66 0 0,0 0 66 0 0,0 0-1 0 0,0-19-32 0 0,0 19 32 0 0,0 0 0 0 0,0 0 0 0 0,0 0 0 0 0,0 0-32 0 0,0 0-96 0 0,0 0 32 0 0,0 0 64 0 0,0 19-449 0 0,0-19-896 0 0,0 18-1410 0 0,0-18-1985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82 57 4388 0 0,'-20'0'1506'0'0,"20"0"-289"0"0,0 0 224 0 0,-21 0-32 0 0,21 0-448 0 0,0 0-448 0 0,0 0-65 0 0,-20 0-31 0 0,20 0-129 0 0,0 0-32 0 0,0 17-160 0 0,0-17 0 0 0,0 0 0 0 0,0 0-64 0 0,0 0 65 0 0,0 0 95 0 0,0 0 160 0 0,0 0 96 0 0,0 0 1 0 0,20-17-129 0 0,-20 17 33 0 0,0-20-97 0 0,0 20 0 0 0,0-18 32 0 0,0 18 1 0 0,0 0-129 0 0,0-18 128 0 0,0 18-192 0 0,0 0 96 0 0,0 0-96 0 0,0 0 32 0 0,0 0-95 0 0,0 0-66 0 0,0 0 33 0 0,0 18 33 0 0,-20-18-33 0 0,20 0 0 0 0,0 18 0 0 0,0-18 0 0 0,0 0 32 0 0,0 20-32 0 0,0-20 0 0 0,0 0 32 0 0,0 0-32 0 0,0 0 0 0 0,0 0 0 0 0,0 0 32 0 0,0 0 96 0 0,0 0 32 0 0,0 0-32 0 0,20 0-32 0 0,-20-20 32 0 0,0 20 96 0 0,0-18-63 0 0,0 18 95 0 0,0 0 0 0 0,0 0-64 0 0,0 0 0 0 0,0 0-192 0 0,0 0-96 0 0,0 0 96 0 0,-20 18 0 0 0,20 2-224 0 0,-20-3-865 0 0,20-17-1217 0 0,0 19-2338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2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61 221 1345 0 0,'0'0'1506'0'0,"0"-19"-257"0"0,0 19 288 0 0,0 0-63 0 0,0 0 31 0 0,0 0-128 0 0,0 0-480 0 0,0 0-384 0 0,0 0-193 0 0,0 19 449 0 0,0-19 128 0 0,0 18-97 0 0,0 2-127 0 0,0-2 0 0 0,-20 0-65 0 0,20 0 1 0 0,0 1-97 0 0,0 17-127 0 0,0 2-65 0 0,0-3 0 0 0,0 2 1 0 0,0-1-129 0 0,0 21 32 0 0,-21-21-64 0 0,21 18 0 0 0,0 3 161 0 0,-20-21-450 0 0,20 1 97 0 0,0-1 0 0 0,0 2 64 0 0,0-20-32 0 0,0 0 32 0 0,0 1 1 0 0,0-1 63 0 0,0 1-96 0 0,0-19 64 0 0,20 17 32 0 0,-20-17-64 0 0,0 0 128 0 0,21 0-32 0 0,-21 0 32 0 0,0 0 161 0 0,20 0-33 0 0,2 0-64 0 0,-22 0 128 0 0,20 0-63 0 0,0 0-33 0 0,2 0-32 0 0,-2 0-64 0 0,0 0 32 0 0,2 0-31 0 0,19-17-129 0 0,-21 17 32 0 0,0 0-32 0 0,21-19 32 0 0,-21 19-32 0 0,22 0-32 0 0,-21 0 0 0 0,0 0 0 0 0,-21 0-96 0 0,20 0-225 0 0,-20 0-415 0 0,0 0-514 0 0,0 0-703 0 0,0 0-1026 0 0,0 0-2274 0 0,0 0-3235 0 0</inkml:trace>
  <inkml:trace contextRef="#ctx0" brushRef="#br0" timeOffset="1">639 809 416 0 0,'0'-18'2851'0'0,"0"18"-737"0"0,0 0-512 0 0,0-18 95 0 0,0 18-95 0 0,0 0-65 0 0,0 0-480 0 0,0 0-256 0 0,-21 0-160 0 0,0 0 95 0 0,0 0-63 0 0,1 0-97 0 0,0 0-191 0 0,-1 18-33 0 0,-19-18-32 0 0,18 18-63 0 0,2 0-97 0 0,-1-18-64 0 0,0 20 0 0 0,21-2-64 0 0,0 0-32 0 0,-20 0 32 0 0,20 1 0 0 0,0-1-32 0 0,0 1 0 0 0,20-2 32 0 0,1-17-32 0 0,-21 0 32 0 0,21 0 32 0 0,-1 0 0 0 0,22 0 64 0 0,-22-17 33 0 0,1 17 31 0 0,-1-19 160 0 0,0 1 0 0 0,1-1 33 0 0,-21 1-97 0 0,21 0 0 0 0,0 0 1 0 0,-21-2-161 0 0,20 2 0 0 0,-20 0 0 0 0,0 18-32 0 0,0-18 0 0 0,0 18 0 0 0,0-19-32 0 0,0 19 32 0 0,0 0-64 0 0,0 0 32 0 0,0 0-64 0 0,-20 0-32 0 0,20 0 32 0 0,0 0 0 0 0,0 19-32 0 0,0-1 32 0 0,0-18 0 0 0,0 18 32 0 0,0 0-64 0 0,0 2 32 0 0,0 16 32 0 0,20-36-32 0 0,0 37 32 0 0,-20-19 0 0 0,22-18 1 0 0,-2 19-33 0 0,0-2 32 0 0,22-17-32 0 0,-42 20 0 0 0,21-20-32 0 0,-1 0-97 0 0,-20 0-159 0 0,20 0-320 0 0,-20 0-385 0 0,21-20-449 0 0,-21 20-864 0 0,0-17-1538 0 0,21-2-2722 0 0</inkml:trace>
  <inkml:trace contextRef="#ctx0" brushRef="#br0" timeOffset="2">844 388 737 0 0,'0'-20'2274'0'0,"0"2"-448"0"0,0 0 288 0 0,0 18-353 0 0,0-19-191 0 0,0 19-1 0 0,0 0 1 0 0,0 0-289 0 0,0 0-448 0 0,0 0-321 0 0,0 0-192 0 0,0 19 417 0 0,0-1-64 0 0,0 0-33 0 0,21 20-31 0 0,-21-3-193 0 0,0 2-63 0 0,21-1-65 0 0,-21 21-64 0 0,0-21-64 0 0,20 18 1 0 0,-20 3 95 0 0,21-2-384 0 0,-21-19 96 0 0,20 20 0 0 0,-20-20 32 0 0,21 20-32 0 0,-21-19 32 0 0,0 0 0 0 0,0-20-65 0 0,0 2-31 0 0,0-1-160 0 0,0 1-320 0 0,0-2-385 0 0,0-17-224 0 0,0 0-129 0 0,0 20-1280 0 0,0-20-545 0 0,0 0-705 0 0,0-20-1857 0 0</inkml:trace>
  <inkml:trace contextRef="#ctx0" brushRef="#br0" timeOffset="3">968 865 769 0 0,'-21'-18'3331'0'0,"21"-2"-673"0"0,-20 2-1056 0 0,20 0 256 0 0,0 0-161 0 0,0-1-223 0 0,0 19-257 0 0,0-19-256 0 0,0 19-64 0 0,0-17-321 0 0,20 17-95 0 0,1 0-97 0 0,-21-19-64 0 0,21 19 33 0 0,0 0-129 0 0,0 0 32 0 0,-1 19-192 0 0,0-19 32 0 0,1 17-32 0 0,-1 2 0 0 0,0-19 64 0 0,-20 19-128 0 0,22-1 97 0 0,-2 0-1 0 0,1 0 64 0 0,-21 2 0 0 0,0-2 0 0 0,0-18 32 0 0,0 18 225 0 0,0 0-129 0 0,0 1-64 0 0,-21-1-96 0 0,1 1 32 0 0,-2-2-128 0 0,2 3 32 0 0,0-20-31 0 0,-1 18-1 0 0,1-18-32 0 0,20 0-161 0 0,-20 19-223 0 0,20-19-577 0 0,0 0-704 0 0,0 0-834 0 0,0-19-1184 0 0,0 19-2531 0 0</inkml:trace>
  <inkml:trace contextRef="#ctx0" brushRef="#br0" timeOffset="4">1319 847 96 0 0,'0'0'3331'0'0,"0"0"-1121"0"0,0 0-512 0 0,0 0 128 0 0,0 0-1 0 0,0 0-415 0 0,0 0-129 0 0,0 0-160 0 0,20 0-288 0 0,0 0-32 0 0,1 0 31 0 0,-21-20-127 0 0,20 20-128 0 0,2 0-97 0 0,-2-18-64 0 0,-20 18-95 0 0,20-18-65 0 0,-20 18-32 0 0,0-18-32 0 0,0 18-128 0 0,0-19 97 0 0,0 19-97 0 0,0-19-64 0 0,0 19 64 0 0,-20 0-32 0 0,0 0-32 0 0,20 0-32 0 0,-22 0 32 0 0,22 0-32 0 0,-20 0 0 0 0,-1 19 64 0 0,21-19-32 0 0,-20 19-32 0 0,20-1 32 0 0,0 0 0 0 0,0 20 0 0 0,0-20 32 0 0,0 0-64 0 0,0 19 64 0 0,0-19 0 0 0,20 18 0 0 0,-20-36 0 0 0,21 20 0 0 0,-1-2 0 0 0,2-18 0 0 0,-2 0-32 0 0,0 0 32 0 0,1 0 0 0 0,0 0-32 0 0,-1 0-96 0 0,2-18-513 0 0,-2-2-608 0 0,-20 3-865 0 0,21-2-1025 0 0,-1 19-2690 0 0</inkml:trace>
  <inkml:trace contextRef="#ctx0" brushRef="#br0" timeOffset="5">1751 295 1313 0 0,'0'0'4132'0'0,"-21"-18"-1025"0"0,21 18-1377 0 0,0 0-33 0 0,0 0 65 0 0,0 0-353 0 0,0 0-768 0 0,0 0 0 0 0,0 18 191 0 0,0 0-127 0 0,0 1-64 0 0,21 17-129 0 0,-21 2-63 0 0,0-3-97 0 0,0 21-32 0 0,0-20-96 0 0,0 19-63 0 0,20 1-33 0 0,-20-1 128 0 0,0-19-416 0 0,0 20 96 0 0,0 0 32 0 0,0-20 32 0 0,21 1 0 0 0,-21 17 0 0 0,22-34 0 0 0,-22-2 32 0 0,20 1 0 0 0,-20-2-64 0 0,20-17 32 0 0,-20 0 32 0 0,21 0-32 0 0,-21-17-321 0 0,20-2-704 0 0,-20 1-1377 0 0,0-2-1794 0 0,0 3-4708 0 0</inkml:trace>
  <inkml:trace contextRef="#ctx0" brushRef="#br0" timeOffset="6">2183 625 6054 0 0,'0'-18'3651'0'0,"0"18"-1825"0"0,22 0-225 0 0,-22 0 129 0 0,0 0 96 0 0,0 0-1218 0 0,0 0 225 0 0,-22 0-641 0 0,2 0-96 0 0,0 18 577 0 0,-1 1-449 0 0,21-2-64 0 0,-20-17-128 0 0,-1 19 33 0 0,1 0-1 0 0,20 0-64 0 0,0-19 0 0 0,0 17 0 0 0,0-17 0 0 0,0 19 0 0 0,0-19 32 0 0,0 0-32 0 0,20 0 96 0 0,1 0 32 0 0,-1 0 0 0 0,1 0 0 0 0,-1 19 32 0 0,0-19-32 0 0,22 0-32 0 0,-22 0 65 0 0,1 18-97 0 0,-1-18 64 0 0,1 0-64 0 0,21 18-32 0 0,-21-18 128 0 0,-1 18-160 0 0,0 2 128 0 0,1-2 160 0 0,-1-18 33 0 0,-20 18 31 0 0,21 0 161 0 0,-21-18-1 0 0,0 19 0 0 0,0-1 33 0 0,0-18 128 0 0,0 19-257 0 0,-21-19 0 0 0,1 17-31 0 0,-21-17-161 0 0,0 20 0 0 0,21-2-160 0 0,-23 1 64 0 0,2-19-128 0 0,21 0 0 0 0,0 0 0 0 0,-22 17-256 0 0,22-17-673 0 0,-1 0-928 0 0,1 0-994 0 0,-1 19-2338 0 0</inkml:trace>
  <inkml:trace contextRef="#ctx0" brushRef="#br1" timeOffset="7">2061 1 320 0 0,'-22'0'2499'0'0,"22"0"-770"0"0,0 0-544 0 0,0 0 33 0 0,0 0 63 0 0,0 0-160 0 0,0 0-224 0 0,0 0-193 0 0,0 0 65 0 0,0 0 64 0 0,0 0-193 0 0,22 0 1 0 0,-22 0 0 0 0,20 0-65 0 0,1 0-31 0 0,-1 0-129 0 0,1 0 33 0 0,-1 0-193 0 0,22 0 64 0 0,-2 0-64 0 0,1 0-63 0 0,2 0-1 0 0,-2 0-32 0 0,20 0-32 0 0,-20 0-64 0 0,0 0 64 0 0,20 0-128 0 0,-18 0 64 0 0,18 18 0 0 0,-19-18 0 0 0,-1 0-32 0 0,-1 0 0 0 0,1 0 0 0 0,2 0 0 0 0,-2 0 1 0 0,-21 0-1 0 0,0 0 32 0 0,2-18-64 0 0,-22 18-32 0 0,0 0 96 0 0,0 0 0 0 0,0 0 32 0 0,20 0-32 0 0,-20 0-32 0 0,0 0-32 0 0,0 0 0 0 0,0 0 0 0 0,0 0-32 0 0,20 0 0 0 0,-20 0 0 0 0,0 0 32 0 0,0 0 32 0 0,0 0-32 0 0,0 0 64 0 0,0 0 64 0 0,0 0-128 0 0,0 0 128 0 0,0 0-32 0 0,0 0 96 0 0,0 0-96 0 0,0 0 33 0 0,0 0-97 0 0,0 0 32 0 0,0 0-32 0 0,0 0 0 0 0,0 0-64 0 0,0 0-64 0 0,0 0 64 0 0,0 18 96 0 0,0-18-32 0 0,0 19-32 0 0,0-2 32 0 0,0 2 32 0 0,0 19-64 0 0,-20-21 32 0 0,20 39 32 0 0,0-20-32 0 0,0 2 0 0 0,0 16-32 0 0,-20 1 64 0 0,20 1-64 0 0,0-2 224 0 0,0-18-160 0 0,0 2 289 0 0,0-2-161 0 0,0-17 256 0 0,20 18-512 0 0,-20-20 32 0 0,0-17 0 0 0,20 19 32 0 0,-20-19 0 0 0,0 19 0 0 0,0-19 0 0 0,0 0 32 0 0,0 0-32 0 0,0 0 32 0 0,0 0-32 0 0,0 0 32 0 0,0 0-32 0 0,0 0 0 0 0,0 0 32 0 0,0 0-32 0 0,0 0 0 0 0,0 19 0 0 0,0-19-64 0 0,0 0-192 0 0,0 0-353 0 0,0 17-640 0 0,-20-17-929 0 0,0 19-1666 0 0,20-19-4868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1360 19 2114 0 0,'0'0'961'0'0,"0"0"-32"0"0,0 0 224 0 0,0-18 128 0 0,0 18 64 0 0,0 0-224 0 0,0 0-224 0 0,0 0-128 0 0,0 0-32 0 0,0 0-129 0 0,0 0-223 0 0,0 0-97 0 0,0 0 0 0 0,21 18 0 0 0,-21-18 97 0 0,0 18 95 0 0,0 1-159 0 0,0 0 63 0 0,0-1 0 0 0,0 18-31 0 0,0 2-129 0 0,0-2-32 0 0,-21 0 32 0 0,21 3-32 0 0,0-3-63 0 0,-21 1-97 0 0,21-18 32 0 0,0 17 0 0 0,0-17-32 0 0,0-2 32 0 0,0 3-32 0 0,0-20 0 0 0,0 19 64 0 0,0-19-96 0 0,0 19 64 0 0,0-19-64 0 0,0 0 0 0 0,0 17 0 0 0,0-17 0 0 0,0 0 0 0 0,0 0 32 0 0,0 0 0 0 0,0 0 32 0 0,0 0 0 0 0,0 0 0 0 0,0 0 0 0 0,0 0 32 0 0,0 0-64 0 0,0 0 32 0 0,0 0-31 0 0,0 0 31 0 0,0-17-64 0 0,0 17 64 0 0,21 0-32 0 0,-21 0 0 0 0,0 0-32 0 0,0 0 32 0 0,0 0-32 0 0,0 0 32 0 0,0 0 32 0 0,0 0-64 0 0,0 0 32 0 0,0 0 0 0 0,0-19-32 0 0,0 19 32 0 0,0 0-32 0 0,0 0 32 0 0,0 0-32 0 0,0 0-32 0 0,-21 0-32 0 0,1 0-32 0 0,-1 0 96 0 0,1 0 96 0 0,-21 0 0 0 0,-2 0-32 0 0,3 0 64 0 0,-1 0 0 0 0,-21 0 193 0 0,1 0-161 0 0,-3 19-32 0 0,-17-19 64 0 0,-2 0-192 0 0,22 17 128 0 0,-22-17-32 0 0,1 0-64 0 0,0 0 0 0 0,20 0 0 0 0,0 19 0 0 0,-20-19 0 0 0,40 0 0 0 0,-19 0 0 0 0,20 0-64 0 0,19-19 64 0 0,2 19-32 0 0,-1 0 0 0 0,1 0 64 0 0,20 0-31 0 0,-20 0-66 0 0,20 0 66 0 0,0 0-33 0 0,0 0 0 0 0,0 0 0 0 0,0 0-65 0 0,0 0 33 0 0,0 0 32 0 0,0 0-32 0 0,0 0 64 0 0,0 0-64 0 0,0 0-160 0 0,0 0-256 0 0,0 0-321 0 0,0 19-544 0 0,0-19-1218 0 0,0 0-1633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71"/>
    </inkml:context>
    <inkml:brush xml:id="br0">
      <inkml:brushProperty name="width" value="0.1" units="cm"/>
      <inkml:brushProperty name="height" value="0.1" units="cm"/>
    </inkml:brush>
    <inkml:context xml:id="ctx1">
      <inkml:inkSource xml:id="inkSrc5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7-12-01T22:39:23.559"/>
    </inkml:context>
    <inkml:brush xml:id="br1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7412 865 2274 0 0,'0'0'1954'0'0,"0"0"-1153"0"0,0 0 448 0 0,0 0 256 0 0,0 0-127 0 0,-20-17 95 0 0,20 17-256 0 0,-21 0-160 0 0,21 0-224 0 0,-20 0-64 0 0,-1 0-1 0 0,0 0-31 0 0,0 0-192 0 0,0 17 31 0 0,-19-17-95 0 0,19 0-65 0 0,1 19 0 0 0,-22-1 1 0 0,22 0-1 0 0,-21 19-127 0 0,21 0-65 0 0,-22-18-96 0 0,21 35 32 0 0,0-17-96 0 0,1 19 64 0 0,0-2 0 0 0,-1 2 0 0 0,21-19 97 0 0,0-1-97 0 0,0-17 64 0 0,41 0-96 0 0,-21-19 96 0 0,22 0 0 0 0,20 0 1 0 0,-1-38 63 0 0,1 2 128 0 0,-1-1 33 0 0,2-19 31 0 0,-1 20-128 0 0,-21-19 33 0 0,0-1-65 0 0,0 2-96 0 0,-21-2-32 0 0,1 1-32 0 0,0 18-64 0 0,0-18-32 0 0,0 0 33 0 0,-21-1-33 0 0,0 19 0 0 0,0-17-32 0 0,0-2 32 0 0,0 2-32 0 0,0 17 0 0 0,0-1 0 0 0,0 1 0 0 0,0 20 0 0 0,0 17 0 0 0,-21-19 0 0 0,21 19 32 0 0,0 0-64 0 0,0 0-32 0 0,0 0-33 0 0,-21 19 65 0 0,21-19 32 0 0,0 17 0 0 0,0 2 0 0 0,0 18 0 0 0,0-18 0 0 0,0 35 0 0 0,0-17 0 0 0,21 37 0 0 0,-21-1 0 0 0,21 2 32 0 0,-21 16-32 0 0,0-18 32 0 0,20 20-32 0 0,-20-20 33 0 0,0 19-33 0 0,20-36 32 0 0,-20 18-32 0 0,0-19 32 0 0,21 0-32 0 0,-21-19 32 0 0,20-18-32 0 0,-20 2 0 0 0,22-2 0 0 0,-22-18 0 0 0,20 0-96 0 0,-20 0-257 0 0,20 0-255 0 0,-20 0-642 0 0,21 0-864 0 0,-21 0-1505 0 0,0 0-2787 0 0</inkml:trace>
  <inkml:trace contextRef="#ctx0" brushRef="#br0" timeOffset="1">8544 1013 5317 0 0,'0'-19'1505'0'0,"-20"19"-191"0"0,-21-19-97 0 0,21 19 416 0 0,-1 0-127 0 0,-21 0-257 0 0,21 0-256 0 0,-19 0-128 0 0,-1 19-257 0 0,19 0-159 0 0,-18-1-129 0 0,-1 1 0 0 0,0 17 1 0 0,19-18-33 0 0,2 19-32 0 0,-1 18-64 0 0,21-18-64 0 0,-20 0-31 0 0,20 0-97 0 0,0-1 64 0 0,20-17 0 0 0,1 0-32 0 0,-21-1-32 0 0,42-18 64 0 0,-21 0-32 0 0,19 0 96 0 0,-19 0 160 0 0,41-18 129 0 0,-21-20-1 0 0,-1 2-96 0 0,-19 18 33 0 0,21-19-33 0 0,-21-1-192 0 0,-1 2 32 0 0,21-1-96 0 0,-21 0 0 0 0,-20 0 0 0 0,22 1-32 0 0,-22-1-64 0 0,0 0 64 0 0,0 0 0 0 0,0 19 0 0 0,-22-19 1 0 0,22 0-1 0 0,-20 19 0 0 0,20-1 0 0 0,-20 2 32 0 0,20 17 0 0 0,0 0 0 0 0,0 0-32 0 0,0 17-64 0 0,-21 2 32 0 0,21 19 64 0 0,0 16 32 0 0,0-18 0 0 0,0 39 32 0 0,0-21-64 0 0,0 20 64 0 0,21-19-64 0 0,-21 19-64 0 0,20-18 32 0 0,0 17 32 0 0,22-36-64 0 0,-22 17 33 0 0,1-34-33 0 0,19-2 0 0 0,3 0 0 0 0,-22 1-33 0 0,-1-19-63 0 0,0 0-192 0 0,1 0-320 0 0,-1 0-385 0 0,0-19-577 0 0,2 1-896 0 0,-22-20-1314 0 0,20 20-2466 0 0</inkml:trace>
  <inkml:trace contextRef="#ctx0" brushRef="#br0" timeOffset="2">9287 36 4837 0 0,'0'-17'1889'0'0,"0"17"-800"0"0,0-19 737 0 0,0 19-160 0 0,0 0-481 0 0,0 19-737 0 0,0-2 161 0 0,0 2 160 0 0,0 19 31 0 0,-22-2-63 0 0,22 1-160 0 0,0 36 31 0 0,0-17-127 0 0,22 18-33 0 0,-22 18-128 0 0,0-1-63 0 0,20 19-161 0 0,0 2 64 0 0,1-21 320 0 0,-21 1-95 0 0,20-18-161 0 0,-20-1-96 0 0,20-17-32 0 0,-20-2-32 0 0,0-16 0 0 0,0-1-32 0 0,0-19 0 0 0,0 18-64 0 0,0-17-128 0 0,0-19-288 0 0,0 19-577 0 0,-20-19-705 0 0,20 0-1313 0 0,-20 0-1922 0 0,-1 0-2690 0 0</inkml:trace>
  <inkml:trace contextRef="#ctx0" brushRef="#br0" timeOffset="3">8915 1031 5669 0 0,'-20'-18'1666'0'0,"20"-1"-97"0"0,-21 19 33 0 0,21-19 576 0 0,0 19-352 0 0,0-18-545 0 0,21 18-256 0 0,-1 0-224 0 0,0-19-33 0 0,22 19-95 0 0,20 0-225 0 0,-21-18-63 0 0,21 18-65 0 0,-1-18-192 0 0,1 18 0 0 0,0-18-96 0 0,-1 18-32 0 0,1 0 0 0 0,1-19-192 0 0,-1 19-416 0 0,-1 0-1090 0 0,0 0-1153 0 0,2 0-2306 0 0,-21 0-4131 0 0</inkml:trace>
  <inkml:trace contextRef="#ctx0" brushRef="#br0" timeOffset="4">10399 791 7399 0 0,'-41'0'1986'0'0,"20"0"-256"0"0,1 0 191 0 0,-22 0 1 0 0,22 0-480 0 0,-22 0-321 0 0,1 0-353 0 0,1 19-223 0 0,-2-1-65 0 0,1 19-127 0 0,-1-18-161 0 0,2 17 64 0 0,-2 1-96 0 0,22 0 0 0 0,-1-18-96 0 0,1 18 32 0 0,20-1-63 0 0,0-18-1 0 0,0 19 0 0 0,0-18-32 0 0,20-1 32 0 0,1-18-32 0 0,-1 0 0 0 0,0 0 32 0 0,22 0 64 0 0,-22 0 0 0 0,22-18-32 0 0,-1-1 0 0 0,1 1 0 0 0,-2-1-64 0 0,1 1 32 0 0,-21-1-64 0 0,22-17 64 0 0,-21 18-32 0 0,0-20 0 0 0,-1 20 0 0 0,1-19-32 0 0,-1 19 64 0 0,1-19-64 0 0,-21 20 32 0 0,0-21 0 0 0,0 19 0 0 0,0 2 0 0 0,0-2 0 0 0,0 19 32 0 0,0 0-32 0 0,-21 0-96 0 0,1 19 32 0 0,20-2 64 0 0,-21 20 32 0 0,21 0 64 0 0,0 0-64 0 0,0-1 0 0 0,0 20 64 0 0,21 0 32 0 0,-1-2-32 0 0,22 2-64 0 0,-1-20 129 0 0,20 1 351 0 0,-19 0 129 0 0,19 0-33 0 0,2-37 1 0 0,-23 19-65 0 0,1-2-191 0 0,0-17-97 0 0,2 19-96 0 0,-23-19-128 0 0,21 0 0 0 0,-21 0 0 0 0,22 0-160 0 0,-42 0-481 0 0,20 0-800 0 0,-20 19-1217 0 0,0-19-2371 0 0,0 18-5893 0 0</inkml:trace>
  <inkml:trace contextRef="#ctx1" brushRef="#br1">686 303,'0'-6,"0"-6,-5-1,-2-4,0-5,-3 3,-1 8,3 13,-4 10,1 14,2 12,-2 11,0 13,2 10,-2 10,1 6,-4 8,-4 10,1 2,-2 3,3-2,3-8,5-12,3-10,8-8,8-11,8-11,10-13,11-13,9-11,6-6,10-11,3-9,1-7,-7-6,-8-3,-8-1,-18 3,-18 8,-10 7</inkml:trace>
  <inkml:trace contextRef="#ctx1" brushRef="#br1" timeOffset="1">52 669,'-5'0,"-7"0,-6-5,4-2,11 6,10 2,15 2,8 0,9 0,9 4,12 1,5-1,7-1,7-2,5-2,4-1,-2 0,-7-2,0 1,-9 0,-7-1,-7 1,-15 5,-14 7,-11 2</inkml:trace>
  <inkml:trace contextRef="#ctx1" brushRef="#br1" timeOffset="2">1017 945,'0'-6,"0"5,0 6,6 9,0 6,6 10,0 11,-2 9,3 6,-1 4,-3 2,3 1,-1-5,-3-2,-2-5,3-7,0-4,-2-5,3-8,0-4,-1-10,-3-8</inkml:trace>
  <inkml:trace contextRef="#ctx1" brushRef="#br1" timeOffset="3">957 1159,'0'-6,"0"-6,0-6,5-6,7 1,12 5,6 0,4 3,6 5,2 3,-2 3,-2 2,-2 2,-3 1,-1-1,-7 6,-2 2,-5 4,-5 6,-6-1</inkml:trace>
  <inkml:trace contextRef="#ctx1" brushRef="#br1" timeOffset="4">1771 1189,'0'-5,"-5"-2,-7 0,-6 2,-6 1,-3 2,-3 1,-1 5,0 9,-1 5,1 7,5 3,7 2,7 2,6 0,8 0,10-6,7-6,6-8,9-5,4-4,5-3,1-1,-2-5,-8-8,-5-6,-2-5,-6-3,-6-2,-6-2,-4 0,-9-5,-8-1,-2 0,-4 1,-4 8,1 3,0 6,-2 6,3 11,5 11,5 10,4 6,8 10,4 5,6 0,6-1,6 4,3-6,2-4,7-1,2-7,5-7,0-7,3 1,-1-2,-3-3,-8-2</inkml:trace>
  <inkml:trace contextRef="#ctx1" brushRef="#br1" timeOffset="5">2254 1128,'0'-5,"0"3,5 8,2 7,-1 7,0 6,3 3,0 1,4 2,4 6,0 1,2-1,-2-1,-4-3,-5-1,3-1,-2-6</inkml:trace>
  <inkml:trace contextRef="#ctx1" brushRef="#br1" timeOffset="6">2103 914,'0'-5,"5"-2,2-5,5 0,5 1,5 9,4 4,-2 7,-1 7,-4 6,-5 5,-5 2,-4-3</inkml:trace>
  <inkml:trace contextRef="#ctx1" brushRef="#br1" timeOffset="7">2737 1098,'0'5,"0"7,0 7,0 5,0 3,0 3,0 7,0 2,-5-1,-2-1,1-2,1-1,6-13,9-8,2-13,-1-11,3-9,4-7,-1-8,2-4,3-6,-3 0,1 2,2 4,3 2,-4 4,1 6,1 13,-4 15,-4 12,-5 8,-4 7,-4 4,-1 6,-1 2,-1 0,0-3,0-1,5-2,8-7,6-8,0-12,3-8,2-9,-2-2</inkml:trace>
  <inkml:trace contextRef="#ctx1" brushRef="#br1" timeOffset="8">3372 1128,'0'5,"0"7,0 7,0 5,0 3,0 4,5 0,2 1,0 0,3 0,1-1,-2 0,-3-5</inkml:trace>
  <inkml:trace contextRef="#ctx1" brushRef="#br1" timeOffset="9">3432 852,'0'-6,"5"-1,7 1,1 6,4 8,4 8,-2 7,-4-1</inkml:trace>
  <inkml:trace contextRef="#ctx1" brushRef="#br1" timeOffset="10">3884 1097,'0'5,"0"7,0 7,0 5,0 3,0 9,0 2,-5 0,-2-1,1-1,1-2,1-2,7-6,7-13,3-13,4-12,4-10,4-6,3-3,-4-7,-1-2,2-5,1 1,1 1,1 4,-4 3,0 3,-1 1,3 1,-5 12,-5 13,-5 13,-5 16,-3 15,-8 5,-2 7,0-1,0 2,3-2,1-5,6-10,3-5,5-7,7-8,4-7,5-8,-3-6</inkml:trace>
  <inkml:trace contextRef="#ctx1" brushRef="#br1" timeOffset="11">4639 1097,'-6'0,"-5"0,-8 0,-5 0,-3 0,-3 0,-1 0,5 5,1 2,6 4,5 7,5 4,10 5,9-4,14 1,18-4,17-6,14-5,9-4,8-8,-3-4,-10-5,-13-6,-13-1,-15-1,-13-3,-11-3,-7 9,-5 12,-2 12,-1 10,0 7,1 5,1 8,0 3,0 0,1 3,5 0,2-3,-1-2,0-3,-2-2,-2-2,-6 0,-7-6,-8-7,-10-7,-10-5,-10-3,-11-3,-6-1,-7 0,-1-1,1 6,3 2,14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06:41.1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10726 7926 20 0,'-18'-3'22'16,"3"0"0"-16,-3 0 14 0,-1-3-10 15,2 4 6-15,-5-1 3 0,3-1-10 16,1 0-6-16,-3 1-1 0,2-1-3 0,3 1-3 16,-3 2-2-16,5-2-2 0,-5 1 1 15,9-2-1-15,-7 2-1 0,7 1-1 16,2 1-2-16,-5-2 0 0,5 0 0 16,2 2 1-16,-5 0-3 0,5 0 3 15,2 0-3-15,-2 0-1 0,0 0 0 16,-1 2 0-16,3 0-1 0,4 0 0 15,-2 1 0-15,0 1 1 0,2-2-1 16,0 0 0-16,0 2 0 0,0 0 0 16,0 0 0-16,0 2 1 0,0-1 1 0,0 4-2 15,0 1 0-15,0 2 0 0,6 3 0 16,-2 3-4-16,3 2-10 0,-1 7-15 16,-2 3-13-16,0 2-21 0,4 7-18 15</inkml:trace>
  <inkml:trace contextRef="#ctx0" brushRef="#br0" timeOffset="1519.744">10722 14361 4 0,'0'-1'15'16,"0"0"4"-16,0 1 2 0,0 0-13 15,0 2-1-15,0 6 3 0,0 0-2 16,0 4 23-16,4 1-16 0,0 2-9 16,5 0 5-16,-3 5-4 0,2-2-3 15,-2 1-4-15,3 1 4 0,-5 2-2 16,6-1 5-16,-4 0-7 0,-2-1 2 0,3-2-1 16,-1-1 1-16,4-3-2 15,-2-3 1-15,-3-1-2 0,1-1 2 16,2-4-1-16,-6 0 0 0,0 1-1 15,0-4 1-15,-2-1-1 0,0 1-2 0,4-2 2 16,-4 0 3-16,2 0 0 16,1 0 0-16,-1 0 0 0,2-3-2 0,4 1-2 15,0-2 2-15,1 2 2 0,11-1-2 16,3 0 2-16,2 0 0 0,14 0 0 16,2 1-1-16,9-2-2 0,4 3 2 0,-5 1-2 15,5 0-1-15,2 0-21 16,-4 9-39-16</inkml:trace>
  <inkml:trace contextRef="#ctx0" brushRef="#br0" timeOffset="13183.671">3545 9280 316 0,'-10'-10'47'16,"2"0"-13"-16,-1-1-13 0,9 0 11 16,2 0 10-16,15 2-3 15,8-2-11-15,6 2-12 0,4 1-5 16,0 1-2-16,4 3-4 0,-8 2 0 0,-6 2-2 15,-2 0-1-15,-9 4-1 0,-5 3 0 16,-5 5 1-16,-4 2 2 0,0 0 2 16,-2 4 0-16,-17 0-3 0,-2-1 2 15,-1 3-3-15,-5-3 2 0,4-4-2 16,6 1 0-16,1-3-2 0,3-3 1 0,9-2 0 16,-4-3-1-16,8-3 1 0,0 0-1 15,0 0 1-15,0 0-1 16,2 0-1-16,4 0-1 0,-2-5 1 15,3 1 1-15,1-1-2 0,6-3 1 16,3 2 0-16,6 3 0 0,4-3-2 0,4 6 2 16,-2 0-1-16,-1 0 1 15,-1 3 1-15,-2 3 0 0,-6 2 1 0,1 4-1 16,1 0 1-16,-9 3-1 0,7 4 2 16,-9 0-2-16,1 0 0 0,-3 1 1 15,-4 4 1-15,-2-2-1 0,-2 2 1 0,0-2-2 16,0-5-1-16,0 0-7 0,0-4-12 15,4-4-29-15,5-3-29 0,7-2-47 16,3-4-112-16</inkml:trace>
  <inkml:trace contextRef="#ctx0" brushRef="#br0" timeOffset="13577.019">4045 9226 165 0,'-2'-7'64'16,"0"-2"-12"-16,2 2-5 0,0 0 7 16,0 1-5-16,0 1-7 0,0 1-5 15,0 0-7-15,8 1-6 0,7-1-8 16,-1 1 0-16,7 2-4 0,2 1-2 15,-2 0-5-15,3 2 0 0,-1 5 0 0,4 3-4 16,-4 3 1-16,-9 3 2 0,5 2-1 16,-7 6-1-16,1 1 0 0,-5 3-1 15,-4 4 2-15,-2-2 2 0,0 1-3 16,-2-3 1-16,0-4 0 0,0-1 0 16,0-3 4-16,0-6-4 0,0-1 1 15,0-5 1-15,2-3-2 0,11-2 1 0,-3-1-2 16,8-1 3-16,1-1 0 15,12 0-1-15,0-1 0 0,8-4-6 16,-3 1-16-16,-3-1-18 0,0-1-33 16,4 4-46-16,2 0-127 0</inkml:trace>
  <inkml:trace contextRef="#ctx0" brushRef="#br0" timeOffset="14003.122">4608 9342 283 0,'0'-3'51'0,"0"0"0"15,2 3-11-15,16-2 3 0,7 2-5 16,8 0-8-16,2 0-9 0,3 2-9 0,3 5-4 16,-4-1-4-16,0 4-4 0,-2 1 1 15,-2-1 1-15,3 2 0 0,-5 3-7 16,-4-5-8-16,-7 2-18 16,3-1-17-16,-4-2-23 0,-5 0-40 0,0 2-92 15</inkml:trace>
  <inkml:trace contextRef="#ctx0" brushRef="#br0" timeOffset="14213.883">4905 9276 209 0,'0'0'80'0,"0"0"-24"0,0 2-33 15,0 7 1-15,4 6 22 0,9 3-1 16,-5 4-18-16,9 1-8 0,-5-1-8 15,0 2-3-15,5-2-5 0,-7-3 1 0,9 0-4 16,-7-1 1-16,5-4-10 16,-3-1-22-16,3-1 0 0,-5-8-31 15,5-1-59-15,-3-3-58 0</inkml:trace>
  <inkml:trace contextRef="#ctx0" brushRef="#br0" timeOffset="14635.784">4909 9114 302 0,'0'-13'38'0,"0"-2"11"16,0 3-7-16,17 0 13 16,4 2-12-16,-1-1-9 0,7 3-9 0,0 1-6 15,0 0-5-15,-2 4-1 0,-9 1 0 16,1 2-6-16,-9 0 0 0,-4 6-1 15,-2 5 0-15,-2 0 1 0,0 2-2 16,-4 2 0-16,-6-1-2 0,-7 1 1 16,3-1-2-16,1-1-2 0,3-2 2 0,4-2 0 15,2-2-1-15,2-3 0 0,0-2-4 16,2 0 0-16,-2 0-3 0,2-2-1 16,0 0 2-16,0 0 2 0,0 0 2 15,4-2 1-15,4-2-1 0,-2-1 1 16,9 1-1-16,-3-2 0 0,5 2 0 15,1 3 1-15,7 1-2 0,2 0 0 16,6 0 0-16,0 6 1 0,-2 4 0 16,0 2-1-16,-4 3 0 0,-6 1 2 15,-7 4 1-15,0 1-1 0,-9 0 2 0,1 2-2 16,-2-1 1-16,2-3 0 0,0 2-2 16,-2-5-13-16,-1-2-20 0,-3-2-22 15,0-1-32-15,0-5-74 0</inkml:trace>
  <inkml:trace contextRef="#ctx0" brushRef="#br0" timeOffset="15035.81">5352 9033 109 0,'-11'-11'198'0,"7"-1"-146"16,2-2-9-16,0 0-2 0,2 3 0 0,0 2-6 16,6-1-7-16,9 4-3 0,8-1-3 0,-3 3-8 15,7 0 0-15,0 3-3 16,2 0-4-16,2 1 1 0,0 0-2 0,-2 5-3 16,-2 3 1-16,-2 4-2 15,-3 3 2-15,3 0 0 0,0 2-2 0,-9 2-1 16,3 1 1-16,-9 1 0 0,1 0 2 15,-7 4-2-15,-2-2 0 0,-2 1-2 16,0-1 3-16,0-1 1 0,-6-2 2 16,-5-4 0-16,9-2 1 0,-2-3-1 15,4-2-2-15,0 0 0 0,0-5-4 0,4 1 2 16,7-3 2-16,-5-2 0 0,0 0 0 16,11 0 2-16,-3 0-2 0,9 0-1 15,6 0-3-15,-2-2-2 16,2 0-15-16,2 2-18 0,-2 0-26 0,-3 0-45 15,7 0-92-15</inkml:trace>
  <inkml:trace contextRef="#ctx0" brushRef="#br0" timeOffset="15429.454">5984 9123 284 0,'-8'-4'60'15,"6"1"-12"-15,2 1 5 0,0 0 2 16,19 2-16-16,3 0-12 0,9 0 1 16,2 0-10-16,5 0-1 0,-1 0-6 15,6 3-3-15,-3 2-4 0,-3-1-1 16,2 4-2-16,-6-2 1 0,-2 1-6 0,-6 2-14 15,-7-2-23-15,1 2-32 0,-9 0-24 16,-1-1-51-16</inkml:trace>
  <inkml:trace contextRef="#ctx0" brushRef="#br0" timeOffset="15643.745">6323 9082 343 0,'0'0'63'16,"0"0"-7"-16,0 2-25 0,0 8 5 16,0 3 8-16,0 4-8 0,4 4-11 15,1 1-5-15,-1 3-11 0,4-1 1 16,-2 0-8-16,2 0 1 0,7-1-1 16,-5-4-2-16,9-1-14 0,-7-8-16 0,9-1-20 15,-7-7-20-15,7-2-20 0,0-2-184 16</inkml:trace>
  <inkml:trace contextRef="#ctx0" brushRef="#br0" timeOffset="16066.066">6381 8864 302 0,'-4'-10'116'0,"4"-2"-53"16,0-4-21-16,2 2 8 15,17 2-5-15,-1 0-16 0,9 3-7 0,2 0-4 16,-2 2-5-16,2 2-2 0,0 3-4 16,-2 2-1-16,-2 0-4 0,-7 0-2 15,1 6 1-15,-9 2-1 0,0 7 1 16,-10-1 2-16,0 2 0 0,0 3 1 16,-16 1-2-16,4-3-1 0,-5-1 1 15,5-5-1-15,-1-2 0 0,9-1-1 16,0-3 1-16,4-2-1 0,0-2-1 15,0-1-1-15,0 0-2 0,0 0 3 0,0 0-1 16,2-1 2-16,8-2-1 0,9 1 1 16,2 0 0-16,5 0-1 0,-3 1 0 15,6 1 0-15,2 0 1 0,2 2 0 16,0 3 0-16,-2 4 2 0,-2-1 2 16,-6 3-2-16,-2 1-1 0,-5 1 4 0,-5 1-1 15,-5 1 1-15,-4 1 2 16,-2-1 0-16,0 5-3 0,-17-3-1 15,-5 4 0-15,-5-1-3 0,-6-1-12 16,4 3-23-16,-2-1-30 0,0 4-68 0,-2 2-185 16</inkml:trace>
  <inkml:trace contextRef="#ctx0" brushRef="#br0" timeOffset="17418.142">3570 11745 28 0,'-6'-7'22'16,"-3"-1"47"-16,-1 1-16 0,2-1-2 0,-2-2-1 16,-3 2-2-16,-1 1-1 0,-7-2-7 15,-2 1-3-15,3 1-5 0,-5-1-9 16,0 3 0-16,-2-2-5 0,2 0-2 16,3 2-2-16,3-1-4 0,-2-1-1 15,3 2-1-15,3 2 1 0,-3 0-4 16,5 1 0-16,-5 0-2 0,5 1-3 15,-3 1 1-15,3 0 0 0,-1 0-2 16,3 1 0-16,3 4 1 0,0-3-1 16,2 4-1-16,2 0 0 0,-1 1 1 15,3 1-1-15,0 3 2 0,2-3 0 0,0 5-1 16,0-1 1-16,2 3 0 0,11 1 0 16,3 4 1-16,-1 2-1 0,3 3 0 15,-3 3 1-15,1 3-1 0,3 1 0 16,-5 1 1-16,3 1-1 0,-3-1 2 15,3 0-1-15,-5 1 1 0,7 2 0 16,-9 0-3-16,3 1 3 0,-5 1-2 0,-4 0 1 16,2-2-1-16,1 1 1 15,3-7-2-15,-2 0 1 0,9-5 1 16,-7-1-1-16,0-3 0 0,3 0 1 0,-5-3-1 16,-2-3 2-16,5 1-2 0,-7-3 0 15,-2-1 0-15,2-2 0 0,-2-1 1 16,0-2-1-16,0-1 2 0,0-1-1 15,2-3 2-15,5 1 2 0,-7-1 1 16,0-2-4-16,0 0 3 0,0 1 3 0,2-1-2 16,2 0 1-16,7 0 6 0,-3 0-4 15,6-4-2-15,3-2 0 0,4 1-3 16,4 0 0-16,-5-3-2 16,-1 0-2-16,2 0 1 0,0 0 0 0,1 0-3 15,3-1-8-15,2 1-22 0,0 1-30 16,4 1-46-16,0-1-101 0</inkml:trace>
  <inkml:trace contextRef="#ctx0" brushRef="#br0" timeOffset="18475.817">8734 10373 38 0,'-17'-3'160'16,"13"1"-112"-16,4-1-4 0,0-1-6 15,10-1 0-15,13 1-1 0,6-3-10 16,6 2-8-16,4-3-3 0,7 0-4 0,-3 2-1 16,7-1-2-16,-3-1-2 0,-1 4-2 15,6-3-1-15,-3 0-3 0,-3 1 1 16,1-1 0-16,-8 0 0 0,-8 2-1 15,-4 1 0-15,-8 0 0 16,-7 2-1-16,-8 1 0 0,-1 1 2 0,-1 0-2 16,-2 0 1-16,0 0-5 0,2 3 4 0,-2 3-1 15,0 2 2-15,6 4-1 16,-4 1 1-16,2 3-2 0,2 3 2 16,0 4 1-16,7 0-1 0,-3 5-1 15,7-1 0-15,-3 2-4 0,7 1-2 0,-7-2-5 16,3 0-2-16,-1-2-1 0,5-3-2 15,0-4 2-15,-3-4 11 0,1 0 2 16,0-2 0-16,-7-3 0 0,5 2 1 16,-5-4-1-16,-2 1 1 0,7-2 0 15,-7 0-1-15,3 2 0 0,-3-1 1 0,-4-2 0 16,6 2 0-16,-5-2 0 0,-3 0 0 16,0 3 0-16,-2-3 0 15,0 0 0-15,-2-1 0 0,0 2 0 16,0 0 0-16,-4 3 3 0,-8 2 2 0,-15 4 5 15,-4 2 16-15,-4 2-18 0,-9-1 1 16,3 2 7-16,-11 1-4 0,-6 0-7 16,-4 0 1-16,-2 0-5 0,0-3 1 15,12 0-1-15,9-4-2 0,12-1-22 16,16-1-49-16,1 0-128 0</inkml:trace>
  <inkml:trace contextRef="#ctx0" brushRef="#br0" timeOffset="19272.263">4295 12300 103 0,'0'-2'89'16,"0"-2"-61"-16,0 2 0 0,0 2-3 16,5 0-14-16,1 0-10 0,4 0 0 15,7 0-1-15,-5 0 1 0,7 0-7 16,-3 0-35-16,5 0-54 0</inkml:trace>
  <inkml:trace contextRef="#ctx0" brushRef="#br0" timeOffset="19445.169">4684 12230 107 0,'8'-2'44'0,"5"0"-44"0,3 1-8 0,-3 1-30 16,7 0-28-16</inkml:trace>
  <inkml:trace contextRef="#ctx0" brushRef="#br0" timeOffset="19609.463">5135 12175 6 0,'0'-2'187'0,"0"-1"-154"0,0-1-10 0,8 1 1 15,4 1-10-15,-1 0-13 0,3 1 0 16,3-1-4-16,1-1-32 0,-1 3-63 16</inkml:trace>
  <inkml:trace contextRef="#ctx0" brushRef="#br0" timeOffset="19775.8">5540 12117 248 0,'-6'-4'28'0,"2"2"2"0,1-3 18 16,1 1 2-16,2-1-17 0,0 1-18 16,2 0-7-16,15-1-8 0,-7 0 0 15,11 1-1-15,-2 0-19 0,3 1-35 16,1 2-44-16,2-1-84 0</inkml:trace>
  <inkml:trace contextRef="#ctx0" brushRef="#br0" timeOffset="19946.559">6154 11965 185 0,'0'-3'23'0,"8"-3"-2"16,0 2 15-16,1 1-2 0,3-2-14 15,0 1-13-15,-1-2-5 0,7 1 0 16,1 1-2-16,0-1-14 0,5-2-25 16,7 0-40-16,7-3-46 0</inkml:trace>
  <inkml:trace contextRef="#ctx0" brushRef="#br0" timeOffset="20100.951">6987 11787 123 0,'-2'0'71'0,"-6"0"-28"15,1-2-1-15,-1 2 6 0,0-2-12 16,4 0-7-16,2 0-8 0,2 1-9 16,0-3-5-16,0 0-8 0,8 3 1 15,4-3-2-15,1 1-22 0,7 2-30 0,-5-1-25 16,8 2-45-16</inkml:trace>
  <inkml:trace contextRef="#ctx0" brushRef="#br0" timeOffset="20279.149">7506 11659 78 0,'0'-1'117'16,"0"-1"-80"-16,0 1 3 0,0-2 8 15,0 0-9-15,0 0-12 0,0 0-14 16,4-1-5-16,12 2-5 0,-1-2-2 0,6-1-1 16,3 0 0-16,-5-1-5 0,8 0-17 15,8-4-16-15,8 0-8 0,9-3-11 16,10 0 25-16,-2-1-72 0</inkml:trace>
  <inkml:trace contextRef="#ctx0" brushRef="#br0" timeOffset="20435.866">8244 11468 66 0,'0'0'82'0,"-4"-1"-43"0,-1 1-7 16,-3 0 5-16,4-2-1 16,2 2-7-16,0-2-5 0,2 1-1 0,0 0-5 15,0-2-8-15,0 0-7 0,12 1 0 16,5-1-2-16,3 0 0 0,-3 1-2 15,2 0-9-15,-7-4-22 0,7 3-9 16,-7 1-24-16,5-2-35 0,-3 2-42 16</inkml:trace>
  <inkml:trace contextRef="#ctx0" brushRef="#br0" timeOffset="20584.153">8634 11347 106 0,'7'-4'46'0,"3"1"-8"16,-2-5-1-16,0 4 6 0,5-1-11 0,-5 0-8 15,0 0-6-15,5 2-3 0,-5-1-8 16,-2-1-5-16,9 3-1 0,-3-1-2 16,5-2-14-16,-1 3-23 0,5-2-36 15,2-1-65-15</inkml:trace>
  <inkml:trace contextRef="#ctx0" brushRef="#br0" timeOffset="20749.16">9252 11180 52 0,'-2'-3'101'0,"-2"2"-78"16,4 0 4-16,0-1 12 0,0 1-6 15,0-1-15-15,0 0-13 0,2 0-4 16,4 1-2-16,5 0 1 0,1 1-5 16,1 0-28-16,-1 0-52 0,3 0-77 0</inkml:trace>
  <inkml:trace contextRef="#ctx0" brushRef="#br0" timeOffset="20880.736">9436 11153 232 0,'-2'-1'40'0,"0"-2"3"0,2 3 0 0,0-1-5 16,0-1-19-16,0 2-13 16,0 0-3-16,0-2-2 0,0 2-14 15,4 0-56-15,-4 2-79 0</inkml:trace>
  <inkml:trace contextRef="#ctx0" brushRef="#br0" timeOffset="22636.141">4399 10540 237 0,'-13'-5'79'0,"-3"-1"-37"15,8-1-1-15,-5 1 11 0,7 0-6 0,2 1-5 16,4-1-10-16,0 0-6 0,0 0-12 16,0 0-1-16,8-2-4 0,11 4-3 15,-9 1-3-15,5-1 2 0,-5 2-4 16,2 2 1-16,-8 0-1 0,5 0-1 15,-7 5 0-15,2-1 0 0,2 6 1 16,-6 0 1-16,2 0 0 0,-2 2 0 0,0-1-1 16,0-1 0-16,-4-2-2 0,0 1-1 15,0-6 0-15,4 2-3 0,0-1 1 16,-2-2-1-16,2-1 1 0,0 1 1 16,0-2-2-16,0 0 1 0,2 0-2 15,0 0 4-15,4 0 2 0,6 0 0 16,-3 0 0-16,9 0 0 0,-3 0 2 15,3 0-2-15,-3 0 1 0,3 4-2 16,-7-3 1-16,1 4-1 0,-1 0 1 16,-5 2 0-16,0 0 0 0,0 2 2 0,-6 1 0 15,0 1-1-15,0 2 0 0,0-1 2 16,-2 1-1-16,-6-1-1 0,2-4 0 16,4 0-5-16,-3-3-35 0,3-2-26 15,2-2-43-15,0-1-63 0</inkml:trace>
  <inkml:trace contextRef="#ctx0" brushRef="#br0" timeOffset="22944.565">4579 10496 182 0,'0'-7'104'0,"0"0"-57"0,0 0-3 16,2 1-2-16,12-3-8 0,5 2-10 15,8 3-2-15,-3-1-7 0,3 3-4 16,-2 2-4-16,-8 0-1 0,1 0-3 0,-1 5-1 16,-7 2 2-16,-2 5-1 15,-3-1 0-15,-3 3 5 0,-2 3-3 16,0 3 1-16,-2-1 2 0,-5 2-4 16,1 2 0-16,-2-2 0 0,-2-1-1 0,5-6 1 15,1-3 0-15,4-2 0 0,0-3-1 16,0-3 1-16,7-2-1 0,5 0 0 15,-4-1 0-15,5 0 2 0,3-5-1 16,-1-4-9-16,3 1-23 0,5-1-21 16,-11-1-43-16,9 1-88 0</inkml:trace>
  <inkml:trace contextRef="#ctx0" brushRef="#br0" timeOffset="23281.653">4990 10543 58 0,'0'-4'149'16,"-2"2"-91"-16,-2 0-5 0,2 2-1 16,0 0-6-16,-5 0-10 0,3 0-9 15,2 0-9-15,-4 0-6 0,2 2-1 16,0 3 2-16,-2-1-3 0,-1 0-1 15,7 1-2-15,0-3-1 0,0 2-3 0,0-1 2 16,0-1-4-16,0 0 3 16,7-2-1-16,-5 0-2 0,4 0 2 15,-2 0 0-15,-2 0 3 0,0 0-2 16,0 0 2-16,-2-2 3 0,0-1-1 0,0 3-1 16,0-2-2-16,0 2-5 0,0 0 0 15,-6 0-2-15,2 0-2 0,0 6-17 16,2-1-30-16,2 2-47 0,0 2-94 15</inkml:trace>
  <inkml:trace contextRef="#ctx0" brushRef="#br0" timeOffset="23731.649">5073 10441 299 0,'-2'-9'49'0,"-7"-1"-22"15,9-1 7-15,0 4 12 0,7-4-15 0,5 3-10 16,9 2-7-16,-7-2-2 0,7 2-4 16,-1 3-4-16,-7-1 0 0,8 4-2 15,-9 0-2-15,0 0 0 16,-3 0-1-16,-7 6 0 0,0-1 0 0,0 2 2 15,-2 2 1-15,0 0 2 0,0 2-3 16,-6-3 1-16,-5 2-1 0,1-2-1 16,4-1 0-16,-3-1 0 0,7-1-2 15,0-2-5-15,-2-2-6 0,4 1-5 16,0-2 3-16,0 0-2 0,0 0-2 0,0 0 6 16,0-3 3-16,0 1 3 0,13 1 1 15,-5-2 4-15,4 3-1 0,-3 0 0 16,-1 0 1-16,6 0 0 0,-1 5 2 15,3 0 1-15,-5 5 2 0,-3-1-1 16,-2 2 3-16,0 1 4 0,0 2-4 16,-1 2 1-16,1-2-2 0,4 0-1 15,-4-2-2-15,1-1-1 0,1-2-3 16,2-6-19-16,0-1-36 0,-1-2-74 16</inkml:trace>
  <inkml:trace contextRef="#ctx0" brushRef="#br0" timeOffset="24032.215">5341 10364 111 0,'0'-3'153'0,"0"-3"-98"0,0 2-10 16,3 0 2-16,5-1-12 15,10 3-9-15,-3-2-2 0,3-1-7 0,5 4-2 16,-8 1-7-16,3 0-2 0,-3 0 0 15,1 2-2-15,-5 5-3 0,3 1 5 16,-6 3-1-16,1 0 0 0,-1 4 0 16,-6 1 1-16,-2-1 4 0,0 3 0 15,0-2-3-15,-2 1-1 0,-4-5 0 16,6-3 0-16,0-3-2 0,0-2-1 0,8-2-2 16,2-2 1-16,9 0 2 0,-3 0-3 15,5 0-3-15,-6-4-22 16,1-2-26-16,-3 2-44 0,5-1-89 15</inkml:trace>
  <inkml:trace contextRef="#ctx0" brushRef="#br0" timeOffset="24208.611">5722 10446 124 0,'0'-4'191'0,"0"0"-135"15,0 2-18-15,0 1-7 16,6 0-19-16,2 1-9 0,3 0-3 0,-3 0 0 16,-2 0-30-16,0 0-72 0,7 1-107 15</inkml:trace>
  <inkml:trace contextRef="#ctx0" brushRef="#br0" timeOffset="24630.967">5912 10225 181 0,'0'-6'161'0,"0"1"-106"0,0-1-7 16,0 0 2-16,6 2-17 0,11 2-13 16,-5 0-5-16,5 2-5 0,-5 0-4 0,5 0-4 15,-9 4 0-15,-2 4 0 16,4 3 0-16,-8-3 0 0,-2 6 3 0,0-3-5 15,-2 0 0-15,-8 0 2 0,6-2 0 16,-2-3-1-16,4-1 0 0,2-1 0 16,0-3-1-16,0 0 0 0,0-1 0 15,0 0 2-15,0 0 1 0,0 0 0 16,0-4 0-16,4 1-1 0,2-1-2 0,4-1 0 16,1 2 0-16,-3-1 0 0,6 1 0 15,-1 1 0-15,5 1 0 0,-5-1-1 16,10 2 1-16,-3 0-1 15,-3 0 1-15,1 0 0 0,-5 3 0 16,1 2 0-16,-6 1 0 0,1 0 0 0,-1 0 1 16,-2 3 0-16,-6 0 1 0,0 0 4 15,0 2 1-15,-2 2-3 0,-14 1 0 16,3-1-2-16,-3-1 0 16,3-4-2-16,1-1-5 0,4-1-28 0,1-5-64 15,7 0-116-15</inkml:trace>
  <inkml:trace contextRef="#ctx0" brushRef="#br0" timeOffset="25024.843">6671 10091 148 0,'-11'-1'175'0,"11"-5"-121"0,0-1-13 16,4 1 14-16,11-2 1 0,6 0-17 15,5 2-6-15,5-3-7 0,-2 0-9 16,2 3-6-16,2-1-5 0,-2 0-2 16,3 2-2-16,-3-2-1 0,-5 4-1 0,-3 1-7 15,-8 2-25-15,-5 0-27 16,-8 7-44-16,-2 4-78 0</inkml:trace>
  <inkml:trace contextRef="#ctx0" brushRef="#br0" timeOffset="25204.155">6716 10221 143 0,'23'-8'185'16,"4"-4"-117"-16,4-1-12 0,6 2 9 15,8-3-18-15,-1 5-23 0,-1-2-11 0,-6 3-7 16,-6 2-5-16,-2 0 0 16,-4 3-5-16,-8 0-29 0,1 3-43 15,1 0-80-15</inkml:trace>
  <inkml:trace contextRef="#ctx0" brushRef="#br0" timeOffset="33608.145">7251 9808 35 0,'-10'0'59'16,"0"-2"-16"-16,-5 1-11 0,9-1 5 0,0 1 1 15,0-1-4-15,2 1-5 0,2 0 0 16,-1 0-4-16,3 0-2 0,0-1-3 15,0 0-2-15,0 1-4 0,0 0-1 16,-2 0 3-16,2-1-3 0,-2 2-1 16,2-2 3-16,0 2-5 0,-2 0-2 15,2 0-1-15,0 0-2 0,0 0 0 16,0 0-3-16,0 0 2 0,-2 0-2 16,2 0-1-16,0 0 1 0,-2 0-1 15,2 0 0-15,0 0-1 0,0 0 3 0,0 0-1 16,0 0 1-16,0-3 1 0,4-1-2 15,11-2-1-15,-5 0-1 0,0 0-1 16,9 0 1-16,-11 1 1 16,5 0 0-16,-3 1 1 0,-6 1 0 0,0 1-1 15,0 2 2-15,-2 0-2 0,-2 0 0 0,0 0-1 16,0 3 1-16,0 5-1 16,-6 2 2-16,-4-1-1 0,-5 2 1 15,7 0-1-15,2-1-1 0,-2-1 1 16,6 0-1-16,-5-2 0 0,5-3-2 15,2 1 0-15,0-2 0 0,0-1-2 0,0-2 1 16,2 0 1-16,7 0 2 0,1 0 0 16,-4 0 1-16,9-2-1 0,-3-3 0 15,-2 1 1-15,5 0-1 0,-7 1 0 16,7-1 0-16,-3 2 0 0,9 2 0 16,-7 0 0-16,7 0-1 0,0 0 1 15,-3 0-1-15,3 6 0 0,0 0 1 16,-9 2 0-16,-6 2 0 0,7 1-1 15,-7 1 2-15,-6 3-1 0,4-1 0 16,-4 1 0-16,0 0 0 0,2-1-1 0,-2-2 2 16,0 2-2-16,-2-3 1 0,-6 1-15 15,1-2-7-15,-1-4-3 0,4-1-3 16,2-4-21-16,2 0-50 0,0-1-65 16</inkml:trace>
  <inkml:trace contextRef="#ctx0" brushRef="#br0" timeOffset="33957.236">7673 9780 242 0,'-6'-1'76'15,"4"0"-26"-15,0 1-6 0,0 0 3 16,2 0-15-16,0 1-10 0,0 5-1 0,0 2 1 15,0 3-4-15,0 2-4 0,0-1-1 16,0 2-6-16,4-1 1 0,6 0-4 16,1 2 0-16,-3-5-1 0,10 1-2 15,-5-3 2-15,3-4-2 0,-1-3 1 16,3-1-1-16,-7-2 4 0,7-7-1 0,-9-2 0 16,1-3-5-16,-8-3 2 15,-2-1 1-15,-2 0 0 0,-17 0 0 16,-7 0-1-16,-5 0 0 0,-1 4-1 15,-3 2 1-15,0 4-1 0,-2 6-1 0,4 2 0 16,2 1-2-16,6 8-9 0,7 3-16 16,1 3-19-16,15 2-38 0,2 1-75 15</inkml:trace>
  <inkml:trace contextRef="#ctx0" brushRef="#br0" timeOffset="37556.238">7865 9639 64 0,'-8'0'103'0,"0"0"-42"0,-2-2-12 16,3 1 7-16,7-1-4 0,-2 0-5 16,2 0-6-16,0 0-8 0,0-1-6 15,0 1-5-15,2-2-8 16,2-2-2-16,9 0 1 0,-5 0-6 0,-2-2 0 16,5 1-1-16,1 2-2 0,-8-2-1 15,0 1 0-15,3 1 0 0,-5-2-3 16,-2 2 2-16,0 0-2 0,0-1 0 15,0 1-1-15,0 3-3 0,0-1-2 16,0 1 0-16,0 2 2 0,0 0 0 16,0 0-8-16,0 0 1 0,0 1 6 0,0 5 3 15,0 1 2-15,0 1-1 0,10 3 1 16,2 2 0-16,5 1 0 0,4 2 0 16,7 3 0-16,3-1 1 15,1 0-1-15,-4 2 0 0,-1-1-1 0,0 2-11 16,-4-1-9-16,-2-1-9 0,-7-3-11 15,1 0-13-15,-5-3-10 0,-8-2-9 16,-2 1-42-16,0-2-47 0</inkml:trace>
  <inkml:trace contextRef="#ctx0" brushRef="#br0" timeOffset="37740.426">7985 9780 94 0,'0'-10'106'15,"0"2"-65"-15,2-2-3 0,13 1 9 0,-1 1-2 0,5-2-5 16,6 1-12-16,-5 1-5 16,5 0-9-16,0 4-7 0,-4 0-5 15,-3-1-1-15,1 2 0 0,6 1-2 16,-11-1-13-16,3 1-25 0,-7 2-28 0,-6-1-34 16,2 0-79-16</inkml:trace>
  <inkml:trace contextRef="#ctx0" brushRef="#br0" timeOffset="38088.724">8120 9564 88 0,'-2'-6'91'0,"2"-3"-54"16,0 0 4-16,0 2-3 0,12 0 7 0,0 1-9 15,11 3-5-15,0-1-7 16,6 1-3-16,0 2-5 0,-2 0-5 0,2 1-3 15,-3 0-2-15,-1 0 2 0,-4 3-2 16,2 3 0-16,-5-1-4 0,-3 4 1 16,-1 2 1-16,-3 0 2 0,-3 1-1 0,0 2 3 15,-6 2 3-15,-2 2-2 0,0 1-4 16,0 1 0-16,0 0 0 0,0 0-1 16,0-2-3-16,0-3 1 15,0-3 0-15,6-5 0 0,7-4 1 0,7 0 2 16,3-3-2-16,4 0 2 0,0 0 0 15,-2-4-4-15,2-1 1 0,-5 1 0 16,1-2-1-16,-4 0-1 0,-1 4-6 16,1-2-18-16,-9 4-24 0,-4 0-46 15,-4 4-92-15</inkml:trace>
  <inkml:trace contextRef="#ctx0" brushRef="#br0" timeOffset="54119.489">24123 9214 19 0,'0'-2'60'0,"-4"-2"-29"16,-4 0 3-16,0 2 4 0,-1-1-3 16,5 2-1-16,0-1-6 0,-2 0 0 15,-2 2 7-15,1 0-14 0,1 0-8 16,-2 0 1-16,-7 2 0 0,7 4 1 15,-6 4-3-15,5 1-2 0,3 4 1 0,6 3 3 16,0 4-3-16,0 0-3 0,0 4-3 16,2 2 1-16,7 2-2 0,7-1 0 15,1 2-2-15,3-2-1 0,3-5 0 16,0-1 1-16,-5-6-1 0,7-6 0 16,0-5 0-16,-2-5-1 0,-5-1 3 0,7-1 0 15,0-10 1-15,-2-4 1 16,2-5 0-16,-9-7 2 0,3-2-4 15,-7-1 0-15,-6-4-2 0,0 1 0 16,-6 2 0-16,0 0-1 0,-16 3 0 0,-5 4 1 16,-10 2-2-16,-2 5 0 0,-2 5 0 15,-4 4-1-15,-3 7-7 0,7 1-6 16,0 1-3-16,4 9-14 0,8 2-27 16,3 4-39-16,9 1-61 0</inkml:trace>
  <inkml:trace contextRef="#ctx0" brushRef="#br0" timeOffset="54402.763">24626 9285 132 0,'10'-4'75'0,"9"-1"-20"0,1-1-5 15,1 0 1-15,4 1-7 0,2-1-13 16,-1 0-12-16,-3 2-10 0,0 0-5 16,-7 0-2-16,5 1-2 0,-6 3 1 15,-3 0-10-15,-4 0-29 0,-6 0-39 16,-2 8-69-16</inkml:trace>
  <inkml:trace contextRef="#ctx0" brushRef="#br0" timeOffset="54861.223">25240 9134 94 0,'0'-11'155'15,"-5"3"-95"-15,-7-1-5 0,6 2-1 16,-7 2 1-16,-3 4-9 0,-3 1-15 16,1 0-8-16,-7 2-8 0,-6 4-2 0,2 4-4 15,0 0-2-15,2 5-4 0,4-2 1 16,13 2-1-16,6 0-3 0,4-2 0 16,0-2 0-16,14-1 0 0,9-5 0 15,6-3 0-15,2-2 1 0,4-1 0 16,0-8 0-16,3-1-1 0,-10-5-1 0,-5 2 1 15,-2-2 0-15,-7 0 1 0,-10 1 0 32,-4 1 1-32,0 0-1 0,-2 4-1 0,-10-2 3 0,0 3 0 15,-5 2 1-15,7-1-1 0,-7 3-3 0,7 2 2 16,6 1 0-16,-2 1-1 0,3 0-2 16,3 4-3-16,0 4 5 0,0 3-1 15,11 5-1-15,7 0 1 0,5 3 1 16,6 4-2-16,0 0 1 0,0 4 1 15,-2 3 0-15,-2 1 1 0,-7 0-1 16,-5 0 1-16,-9-1-2 0,-2-2 1 0,-2-3 0 16,-8 1 3-16,-17-2-3 15,-4-1-2-15,-4-2 2 0,-4-2-2 16,-5 0-25-16,3-5-25 16,6 1-44-16,-4-1-129 0</inkml:trace>
  <inkml:trace contextRef="#ctx0" brushRef="#br0" timeOffset="57549.655">23356 9359 110 0,'0'-2'62'0,"0"0"-10"0,0 2 17 16,0-1-2-16,0 0-17 0,0 1-10 16,0-1-7-16,0-2-6 0,0 1-3 15,2-2-3-15,3-3-2 16,9 2-6-16,-6-4-2 0,5-2-2 0,-1 1-3 16,-8-4 0-16,2 3-1 0,5-3-2 15,-7-1 1-15,0 3-2 0,0-2-1 16,-4 3-1-16,0-1 1 0,0 2 0 15,0 2-1-15,0 1 1 0,-4 2-2 16,-2 1 1-16,-4 4 0 0,5 0-2 0,-1 0 1 16,0 4-3-16,0 5 3 0,-2-1 0 15,5 4 1-15,3 3 0 0,0 1 0 16,0 3 0-16,9 4 0 0,1 1 0 16,5 4 0-16,3 2 0 0,1 3 1 15,-3-1-1-15,7 1-4 0,-9-2-12 16,3-2-13-16,0-4-15 0,-7-2-11 15,-2-5-24-15,-2 1-58 0,-6-6-69 16</inkml:trace>
  <inkml:trace contextRef="#ctx0" brushRef="#br0" timeOffset="57793.393">23511 9677 115 0,'13'0'69'0,"-1"0"-7"0,11 0 12 15,2-2-14-15,0 0-11 0,-3-1-15 16,5 1-7-16,2-2-3 0,-2-1 0 0,4 3-5 16,-2-3-6-16,-2-1-5 0,2 4-6 15,-4 0-1-15,-5 0 0 0,-5 1-1 16,-1 0-11-16,-3 1-25 0,-5 0-33 15,-4 6-62-15,-2 4-144 0</inkml:trace>
  <inkml:trace contextRef="#ctx0" brushRef="#br0" timeOffset="58761.674">23530 10448 100 0,'0'-11'126'0,"0"2"-77"15,2-1-1-15,15-1-8 0,-1 2-2 16,13 1 0-16,6 3 1 0,9 2-9 16,-1 1-8-16,5 2-7 0,-7 2-4 15,-2 4 1-15,-8 4-6 0,-12 3 3 16,-5 3 3-16,-7 4-2 0,-7 2-1 0,0 2 4 16,-7 3-6-16,-15 4 0 0,-3-1-1 15,0 3 1-15,-4-1-3 16,6-1-2-16,3 0 1 0,-5-2-1 0,12-5 3 15,1-4 4-15,8-5-5 0,4-7 0 16,0-2 0-16,2-3 2 16,12-2 1-16,3-1 5 0,4 0 4 0,5-1-1 15,8-5-6-15,1-2-3 0,10-2-3 16,-3 2 0-16,5-1-1 0,-6 2-3 16,5 3-9-16,-9 1-16 0,-2 3-17 0,-4 0-30 15,-6 3-57-15,2 4-136 0</inkml:trace>
  <inkml:trace contextRef="#ctx0" brushRef="#br0" timeOffset="59868.985">23555 13174 123 0,'-13'0'117'0,"1"0"-69"0,-5 0-5 0,3 0 10 16,2 0-3-16,-5 5-8 0,9 2-11 15,0 2-10-15,-1 2-8 0,3 4 2 16,0 6-3-16,-4 3-3 16,7 2-3-16,3 3 0 0,0 1-1 0,9 2-3 15,7 0 0-15,7-2 0 0,2 1-1 16,8 0 0-16,0-7 1 0,6 0 0 16,7-4-1-16,-5-4 0 0,5-3-1 15,-3-6-1-15,-2-7 2 0,-6 0-1 16,-1-7 3-16,-8-7 0 0,-3-7-2 0,-6-2 1 15,-5-7 0-15,-10-1-1 0,-2-2 0 16,-4 1 0-16,-17-3 2 0,-10 2-4 16,-16 0 2-16,-5 2-1 0,-10 6-1 15,-8 5 2-15,-9 9-2 0,3 7-1 16,-5 4 1-16,13 10-14 0,16 9-25 16,11 7-44-16,18 3-73 0</inkml:trace>
  <inkml:trace contextRef="#ctx0" brushRef="#br0" timeOffset="80404.129">24657 17524 103 0,'-7'2'90'16,"3"-2"-47"-16,2 1-5 0,2-1-5 0,0 0 16 15,0 0-7-15,0 1-10 0,4 0-7 16,15-1 5-16,18 1-5 0,9-1-4 15,16 0-3-15,14 0-2 0,11 1-6 16,10 2-1-16,15 0 2 0,12 4-1 16,20 0 1-16,24-1 13 0,20-5 3 15,27-2-8-15,33-11-4 0,21-4-4 0,-3-4-7 16,-11-1-2-16,-30-3-2 16,-41 3-11-16,-39 3-5 0,-46 3-5 15,-43 5-13-15,-31 4-8 0,-25 0-24 16,-19 3-16-16,-10 2-25 0,-10-2-109 0</inkml:trace>
  <inkml:trace contextRef="#ctx0" brushRef="#br0" timeOffset="81099.422">24863 17309 87 0,'0'-1019'114'16,"-4"2044"-78"-16,-4-1020 1 0,-2 3 10 15,1 3 7-15,-3 2-13 0,0 2-7 16,-1 3-7-16,-5 2-5 0,1 1-7 0,-4 3 5 15,-4 3 13-15,-1-1-16 0,-1 0-6 16,-2 0 2-16,2 1-4 0,4-2-1 16,0-2-1-16,-1-1-1 0,3-3 2 15,7-3 1-15,-3-3-11 0,9-1 1 16,-1-4 2-16,1-2 1 0,8-1 3 16,-2-4-3-16,0-1 4 0,2 0 1 0,0 0 1 15,0 0-2-15,0 0 1 16,2 0 0-16,15 0 1 0,10 1 2 15,10 1-3-15,12 0-1 0,3 0 0 16,6 1-5-16,8 2 1 0,-2 0-1 0,2 1 0 16,0 2-2-16,-2 1-4 0,-8 2-12 15,-4 2-12-15,-7 0-31 0,-7 0-45 16,-9 1-110-16</inkml:trace>
  <inkml:trace contextRef="#ctx0" brushRef="#br0" timeOffset="94769.291">12049 16805 28 0,'-4'0'72'0,"-4"0"-42"0,0 0-9 0,-5 0-11 16,3 2 4-16,0 3 3 0,-3 0 4 15,1 3-6-15,-5-1-8 0,7 0-5 16,-5 2-2-16,5 0 1 0,2 1 1 0,-7 0-2 16,5 0 1-16,-2 1 0 15,1-2-1-15,5 4 0 0,-6 2 1 16,-1 0-1-16,3 7 0 0,-5 4 0 16,3 3-2-16,-2 8-1 0,1 2-4 0,-1 2-6 15,3 4 9-15,7-1-31 0,0-2-53 16</inkml:trace>
  <inkml:trace contextRef="#ctx0" brushRef="#br0" timeOffset="95628.283">13283 17181 11 0,'-4'-8'6'0,"2"2"10"0,0-1 18 0,0-1 8 15,0 3-2-15,2 0-10 16,-2-2-1-16,2 4-1 0,0-2-2 15,0 2-6-15,0 2-3 0,0-2-2 16,0 2-2-16,0 1-2 0,0-2-5 0,0 1-4 16,6 1-1-16,2 0-1 0,-1 0 1 15,7 4 0-15,-6 1-1 0,3-1 0 16,5 2-4-16,-8-3-7 0,3 0-4 16,-5 0-4-16,-2-1-9 0,0-2-22 15,0 1-43-15</inkml:trace>
  <inkml:trace contextRef="#ctx0" brushRef="#br0" timeOffset="96008.629">13283 16914 60 0,'0'-2'64'0,"0"0"-17"16,0 2-22-16,2 0-6 0,5 0 1 16,1 0-1-16,-2 0-1 0,0 0-4 15,5 4-3-15,3 1-4 0,-2-1-1 16,9 2-1-16,0 4-1 0,6 3-2 16,4 4 1-16,4 6-1 0,0 3 0 15,6 5 0-15,7 6-1 0,-1 3 1 16,-1 4 0-16,6 5-2 0,-9 4 3 15,0 0-2-15,1 7 0 0,-5 9 8 0,-16 9 46 16,-7 5 42-16,-16-1-87 0,-8-3-7 16,-11-7 2-16,-1-3-6 0,1-6 1 15,1-5-1-15,7-10 1 0,-3-7 0 16,12-6-1-16,-2-10-3 0,-1-8-6 16,1-4-12-16,-8-5-18 0,-3-5-23 15,-3-1-46-15,-11-2-130 0</inkml:trace>
  <inkml:trace contextRef="#ctx0" brushRef="#br0" timeOffset="96884.277">11878 17016 36 0,'-11'4'17'0,"5"1"45"0,-4-1-36 15,-3 4 5-15,7 2 6 0,-8 3 0 16,-3 2-14-16,5 4-2 0,-5 1-5 0,5 3 2 16,-1 6-7-16,1-1 0 0,2 7-3 15,6 4-1-15,2 4 2 0,2 3-2 16,0 11 0-16,0 1 0 0,4 6 13 15,6 3-5-15,-2-4-5 0,3-5-3 16,11-1-1-16,3-6-8 0,4-3 2 16,4 0 0-16,2-1 1 0,-2 0 0 0,7 1 0 15,-11 3 0-15,0-3 0 16,2-2 0-16,-3-6 1 0,3-5-5 0,3-7-12 16,-6-5-20-16,-1-3-19 0,2-2-25 15,-2-5-61-15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08T23:04:01.1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222 0 3395 0 0,'4'18'9322'0'0,"9"71"-7689"0"0,-6-43-1357 0 0,2 0 0 0 0,3-1 0 0 0,1 0 0 0 0,6 8-276 0 0,9 36 118 0 0,-7-11 117 0 0,-3 2 0 0 0,-4 0 0 0 0,-4 0 0 0 0,0 43-235 0 0,-9-87 62 0 0,-1-13-282 0 0,2 1 1 0 0,0-1-1 0 0,1 0 0 0 0,4 10 220 0 0,-7-32-231 0 0,1 1 1 0 0,-1-1-1 0 0,1 1 1 0 0,-1-1-1 0 0,1 1 1 0 0,0-1-1 0 0,-1 0 1 0 0,1 1-1 0 0,0-1 1 0 0,0 0-1 0 0,0 1 1 0 0,0-1-1 0 0,0 0 1 0 0,0 0-1 0 0,0 0 1 0 0,1 0-1 0 0,-1 0 1 0 0,0 0-1 0 0,1 0 1 0 0,-1 0-1 0 0,0-1 1 0 0,1 1-1 0 0,-1 0 1 0 0,1-1-1 0 0,-1 0 1 0 0,1 1-1 0 0,0-1 1 0 0,0 0 230 0 0,5 1-4629 0 0</inkml:trace>
  <inkml:trace contextRef="#ctx0" brushRef="#br0" timeOffset="336.07">20 67 8680 0 0,'-10'-6'1663'0'0,"1"-2"1912"0"0,27 5-2049 0 0,27 3-1171 0 0,351-3 1033 0 0,-131-8-4466 0 0,-197 7 142 0 0,-5 3-1479 0 0</inkml:trace>
  <inkml:trace contextRef="#ctx0" brushRef="#br0" timeOffset="734.038">1757 91 1794 0 0,'-18'1'1755'0'0,"0"0"0"0"0,0 1-1 0 0,1 1 1 0 0,-1 1 0 0 0,1 0 0 0 0,-4 3-1755 0 0,-3 1 865 0 0,0 2 0 0 0,1 1 0 0 0,0 0-1 0 0,-6 6-864 0 0,5-2 122 0 0,1 1-1 0 0,1 2 0 0 0,0 0 0 0 0,1 1 0 0 0,1 1 0 0 0,0 1 1 0 0,2 1-1 0 0,-4 8-121 0 0,14-20 13 0 0,2 1 1 0 0,0 1-1 0 0,0-1 1 0 0,1 1 0 0 0,0 0-1 0 0,1 0 1 0 0,1 0-1 0 0,0 1 1 0 0,0-1-1 0 0,2 1 1 0 0,-1 0-1 0 0,2 0 1 0 0,-1 0-1 0 0,2-1 1 0 0,0 1-1 0 0,0 0 1 0 0,1 0 0 0 0,1-1-1 0 0,0 1 1 0 0,0-1-1 0 0,2 0 1 0 0,-1 0-1 0 0,3 2-13 0 0,-1-1 6 0 0,1 0-1 0 0,0-1 1 0 0,1 0-1 0 0,1 0 1 0 0,0-1-1 0 0,0 0 1 0 0,1 0-1 0 0,1-1 1 0 0,0 0-1 0 0,0-1 1 0 0,1 0-1 0 0,0-1 1 0 0,0-1-1 0 0,1 0 1 0 0,0 0 0 0 0,0-1-1 0 0,0-1 1 0 0,1 0-1 0 0,0-1 1 0 0,6 1-6 0 0,-1-2-75 0 0,1-1 0 0 0,-1 0 0 0 0,1-1 0 0 0,0-2 0 0 0,0 0 0 0 0,-1-1 0 0 0,1 0 0 0 0,-1-2 0 0 0,1 0 0 0 0,-1-2 0 0 0,-1 0 0 0 0,1-1 0 0 0,-1-1 0 0 0,0 0 0 0 0,-1-1 0 0 0,0-2 0 0 0,0 1 0 0 0,7-8 75 0 0,-6 4 10 0 0,0-1 0 0 0,-2-1 0 0 0,1 0 0 0 0,-2-2-1 0 0,0 1 1 0 0,-2-2 0 0 0,0 0 0 0 0,0-1 0 0 0,-2 0 0 0 0,-1 0 0 0 0,0-1 0 0 0,-2-1 0 0 0,0 1 0 0 0,-1-1-1 0 0,3-19-9 0 0,-9 33 1 0 0,1 0 0 0 0,-1 1 0 0 0,-1-1-1 0 0,1 0 1 0 0,-1 0 0 0 0,0 0-1 0 0,-1 0 1 0 0,0 1 0 0 0,0-1-1 0 0,-1 0 1 0 0,0 1 0 0 0,0-1 0 0 0,-1 1-1 0 0,0 0 1 0 0,0 0 0 0 0,-4-6-1 0 0,0 4 0 0 0,0 0 0 0 0,-1 1 1 0 0,0 0-1 0 0,0 0 1 0 0,-1 0-1 0 0,0 1 1 0 0,0 1-1 0 0,-1-1 1 0 0,0 1-1 0 0,0 1 0 0 0,-4-1 0 0 0,-20-9 1 0 0,-1 1 0 0 0,0 3 0 0 0,-1 0-1 0 0,0 3 1 0 0,-1 1 0 0 0,1 1-1 0 0,-2 2 1 0 0,1 2 0 0 0,0 1 0 0 0,0 2-1 0 0,-19 4 0 0 0,24-1-881 0 0,-1 1-1 0 0,1 2 1 0 0,0 1-1 0 0,-28 11 882 0 0,-24 19-6000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22:46:47.932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25" units="cm"/>
      <inkml:brushProperty name="height" value="0.025" units="cm"/>
      <inkml:brushProperty name="color" value="#66CC00"/>
    </inkml:brush>
    <inkml:brush xml:id="br2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744 856,'0'5,"0"8,5 2,3 3,5 5,5-2,1-10,-3-12,-5-12,-10-9,-10-1,-10 3,-6 6,0 10,5 12,5 9,12 3,11-2,10-5,8-4,4-9,-2-11,-6-8,-7-8,-11 2,-12 5,-5 11,-6 7,0 10,-1 4,1 4,5 6,5 0</inkml:trace>
  <inkml:trace contextRef="#ctx0" brushRef="#br0" timeOffset="1104.322">2789 922,'-6'0,"-1"5,-6 3,0 4,2 7,3 5,2 5,3 2,7-3,9-8,2-11,4-8,-1-10,-4-9,-4-7,-9-4,-11 2,-9 5,-1 13,-4 8,4 9,9 4,14-1,11-1,8-9,2-10,-10-3,-13 0,-6 8,-2 10,-1 9,2 3</inkml:trace>
  <inkml:trace contextRef="#ctx0" brushRef="#br0" timeOffset="1820.273">216 2637,'0'5,"-6"9,-1 6,0 6,7-2,9-5,3-10,5-14,0-11,-4-8,-8 0,-12 3,-10 12,-8 7,1 9,-1 4,3 6,5 5,7 4,9-1,11-12,4-12,0-13,2-5,-1-4,-8 1,-12 4,-5 11,-5 5,-2 9,3 8,4 2</inkml:trace>
  <inkml:trace contextRef="#ctx0" brushRef="#br0" timeOffset="2451.986">1602 3264,'-6'0,"-2"-6,-4-1,-7-1,0 8,10 4,10 0,7-5,1-8,-7-4,-8 2,-4 8,-6 4,0 8,-3 8,2 6,3 6,11-3,5 0,8-4,8-7,6-5,5-4,3-9,-4-10,-6-8,-8-6,-11 2,-12 4,-10 7,-7 11,-6 5,-2 4,5 5,1 1,6 5,6 4,12-1,6-4</inkml:trace>
  <inkml:trace contextRef="#ctx0" brushRef="#br0" timeOffset="3156.731">4372 2538,'-5'0,"-8"0,-2 6,-3 1,-5 6,2 6,10-1,12-2,6-11,-3-5,-9 2,-8 2,-3 4,-3 3,0 3,5 6,9-1,12-3,4-10,6-7,1-8,2-2,-2-6,-4-5,-11 1,-10 4,-10 11,3 6,10 3,16 2,19-1,2-1</inkml:trace>
  <inkml:trace contextRef="#ctx0" brushRef="#br0" timeOffset="3855.911">7440 1713,'6'0,"-4"0,-8 0,-3 6,-5 1,4 0,11-1,10-2,9-1,7-7,-2-9,-10-2,-13 8,-13 4,-10 9,-2 9,4 7,10 0,12-3,12-6,8-4,1-10,-4-10,-11-4,-13 2,-5 8,-2 10,2 5</inkml:trace>
  <inkml:trace contextRef="#ctx0" brushRef="#br0" timeOffset="4820.126">18 6925,'0'6,"0"7,6 1,7-1,7-3,0-9,3-4,-3-8,-5-8,-11 1,-5-4,-9 3,-8 4,-7 5,2 9,3 12,1 2,3 6,10 5,11-2,11-5,8-10,6-7,3-3,-4-7,-7-7,-7-7,-11 2,-13 3,-10 12,-2 12,3 10,4 10,5 4,3 5,9-5,10-7,7-7,7-11,4-13,-3-10,-7-8,-12 2,-8 9,-3 15,-8 11,-2 11,1 1</inkml:trace>
  <inkml:trace contextRef="#ctx0" brushRef="#br1" timeOffset="15643.666">4999 8509,'-5'0,"-8"0,-2 5,2 8,3 7,4 6,7-1,11-6,7-5,7-6,-1-9,1-10,-4-9,-6-7,-6-4,-9 3,-6 0,-8 6,-6 6,-6 6,-5 10,-2 11,-2 3,0 6,5 4,8 4,7 2,12-3,12-6,9-7,8-6,4-4,4-9,0-9,0-7,-6-6,-7-4,-14 3,-13 6,-12 8,-9 5,-4 10,-5 11,6 9,6 6,8 4,12-3,11-6,11-7,8-12,4-11,3-6,1-4,1-6,-7-5,-13 4,-15 5,-13 12,-11 13,-1 11,4 9,4 5,12-2,6-11,2-15,-4-7,-9-3,-2 5,1 4</inkml:trace>
  <inkml:trace contextRef="#ctx0" brushRef="#br1" timeOffset="22536.878">7737 9861,'-5'0,"-3"6,-5 1,0 6,2 6,8-6,5-11,-3-5,-2 2,-6 3,-2 6,8 1,9-6,3-9,1-9,-7-2,-10 7,-4 11,-5 6,0 6,8 2,11-2,11-8,3-12,-2-9,-8-3,-12 8,-4 12,-2 11,2 8,8 2,4-9,7-12,2-12,-1-9,-2-8,-9 2,-10 4,-8 7,-7 11,0 12,0 11,3 6,6 6,11-3,6 0,10-5,7-13,7-12,-2-13,-3-9,-6-5,-11 1,-12 6,-3 12,-7 8,1 4</inkml:trace>
  <inkml:trace contextRef="#ctx0" brushRef="#br1" timeOffset="23736.598">8958 7981,'-6'0,"-7"0,-7 0,-6 5,-4 8,3 8,1-1,4 2,6 4,12-9,12-13,4-12,1-11,-9-2,-9 2,-10 11,-2 11,1 12,9-3,12-3,5-9,0-10,5-4,-1-4,-8 0,-11 4,-4 9,-1 12,-4 4,0 6,3 6,2 4,10-2,9-5,9-7,1-10,3-6,-3-9,-4-7,-5-6,-5-5,-3 9,-2 13,4 9,2-3,5-5,-6-3,-8 2,-5 6,-1 5</inkml:trace>
  <inkml:trace contextRef="#ctx0" brushRef="#br1" timeOffset="25004.835">8133 5540,'0'-6,"0"-7,-6-2,-7 3,-1 7,-5 6,-4 8,2 8,-1 7,3 4,4 4,12-4,10-6,11-8,7-5,6-5,2-9,2-3,0-6,-5-6,-14 0,-15 4,-14 4,-9 5,-8 3,2 8,6 8,12 4,8-8,9-5,4-9,1-8,-9-2,-9 1,-10 4,-2 9,-4 5,3 7,-2 3,3 4,10-1,6-9,10-10,2-11,1 2,-8 4,-4 8,-8 5,-2 7,1 1</inkml:trace>
  <inkml:trace contextRef="#ctx0" brushRef="#br1" timeOffset="26311.722">2558 5276,'0'5,"0"9,6 0,1-7,6-4,6-9,-1-9,-2-8,-11 1,-11-2,-10 3,-8 11,-6 7,3 10,5 8,7 9,11-1,13-4,9-5,8-10,5-7,-2-8,-7-7,-7-7,-12 1,-5-1,-10 4,-7 5,-6 12,-5 5,3 9,1 3,-2 4,5 6,6 3,5 4,12 2,10-4,10-13,6-9,5-10,-3-11,0-3,-6-4,-11 2,-14 5,-12 4,-8 4,-2 9,0 5,2 6,1 1,-2 3,3 0</inkml:trace>
  <inkml:trace contextRef="#ctx0" brushRef="#br1" timeOffset="27480.678">2657 8179,'-5'0,"-3"5,-5 8,0 8,2 4,3 5,8-3,10-11,9-15,1-13,-3-10,-4-6,-5-5,-8 3,-11 8,-3 12,-5 8,1 11,3 8,-1 8,2 4,9-2,11-5,10-13,8-13,0-12,-4-8,-6 5,-5 11,-9 8,-5 9,-2 8,0 8,2 4,2 3,0-3</inkml:trace>
  <inkml:trace contextRef="#ctx0" brushRef="#br2" timeOffset="32256.6">8067 3528,'-6'0,"-1"5,-6 3,6-1,3-7,3-9,1-9,1-6,-5 0,-8 10,-2 13,2 12,2 11,9 0,10-3,10-10,6-12,0-12,-5-8,-12-1,-12-2,-11 4,-9 11,-6 13,-3 12,3 9,8 6,7 4,12-3,11-2,11-6,8-11,4-9,3-9,1-4,-5-6,-2 1,-7-4,-5-3,-13 2,-5-1,-9 3,-8 6,-6 3,1 11,-2 4,5 7,5 7,12-5,5 1,4-3</inkml:trace>
  <inkml:trace contextRef="#ctx0" brushRef="#br2" timeOffset="33240.846">6945 4055,'0'-5,"-5"-3,-8 1,-2 7,8 3,5-4,8-7,3-9,0-6,-7 0,-9 4,-4 11,-5 7,-1 10,4 8,3 7,9-1,11-4,3-10,5-8,0-9,-4-9,-4-7,-9 1,-5 9,-7 8,-2 9,-4 6,0 6,-2 6,2-1</inkml:trace>
  <inkml:trace contextRef="#ctx0" brushRef="#br2" timeOffset="34740.676">10310 4946,'-6'-6,"-7"-7,-1 4,1 10,9 3,10-3,5-8,0-9,-7-1,-11 3,-8 8,-9 6,1 8,4 9,10 1,13-2,12-5,8-3,0-9,1-4,-2-7,-7-7,-10-1,-13 4,-10 4,-9 10,-4 11,2 9,6 8,12-1,14-5,12-5,2-12,-6-11,-12-4,-11-1,-9 2,-1 4</inkml:trace>
  <inkml:trace contextRef="#ctx0" brushRef="#br2" timeOffset="35639.219">11399 2076,'-6'6,"-1"7,-6 7,0 6,2 4,2 2,9-3,5-14,1-13,-7-9,-7-2,-4 6,1 9,2 9,9 2,9-2,9-3,2-10,2-5,-2-7,-10-3,-12 2,-12 2,-3 8,-5 5,8 1,11 1,7-8,7-2,3-7,-2-7,-8 0,-10 2,-10 5,-8 9,-5 6,-4 7,4 1</inkml:trace>
  <inkml:trace contextRef="#ctx0" brushRef="#br2" timeOffset="37492.791">9650 97,'-5'0,"-3"5,7 3,8-1,9-7,8-3,-1-7,1-2,-3-4,1 0,-4-3,-11 3,-11 3,-12 10,4 5,8 2,6-4,2-9,-5 3,-3 8,-6 4,5 1,2-6,8-4,-2-1,-8 6,-9 8,-1 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09:19.05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4496 9934 23 0,'0'-1'28'16,"-2"1"-7"-16,0 0 4 0,2-1 1 16,0 1-5-16,0 0 1 0,0 0-8 15,0 0-7-15,0 0-3 0,0 0 1 16,0 0 7-16,0 0 1 0,4 0 4 16,4 0 0-16,-2 0-2 0,3 0-1 15,-1 0-1-15,4 0-4 0,-1-1 4 16,3-1-5-16,-3 0-2 0,7-2-1 15,-1 1 0-15,5-1-1 0,-1-1-3 16,2 3 2-16,2-2 0 0,4 1-3 0,2 1 1 16,-2-2 0-16,2 2-1 0,2 1 0 15,4 0 0-15,-2 0 0 16,0 1 0-16,0 0 0 0,5 0 1 0,-5 0-1 16,-2 0 1-16,0 0 0 0,0 0-1 15,-6 0 0-15,0 0 1 0,-3 0-1 0,-7 0 1 16,2-1-1-16,-1 1 0 15,-5 0 0-15,5 0 2 0,-1 0-2 16,1 0 0-16,-1 0 0 0,6 0 0 16,-3 0 0-16,-1 0 0 0,-1 0 0 0,3 0 0 15,-4 0 0-15,3 0 0 0,3 0 0 16,0 0 0-16,-5 0 0 0,5 0 0 16,-2 0 0-16,0 0 0 0,1 0 0 15,1 0 0-15,0 0 0 0,-7 0 0 16,5 0 1-16,2-1 0 0,-5-2-1 15,5 2 1-15,0 0 1 0,-1-3-2 16,-5 3 1-16,6-2 2 0,-5 2 0 0,-3-1-1 16,3 1 0-16,-3 0 1 15,-1 0-1-15,-1 0 0 0,5 1-1 16,-3 0 0-16,1 0-1 0,-3 0 0 0,1 0 0 16,-3 0 1-16,1 0-1 0,2 0 0 15,1 0 1-15,-1 0 0 0,-1-1-2 16,3 0 4-16,-3-1 0 0,3-1-2 15,-1-1-1-15,3 1 0 0,-5-1 2 16,5 0-2-16,-1 2 2 0,-5 0-2 0,7 0 1 16,-7 0-1-16,5-1 0 0,-3 1 1 15,5 2 0-15,-3 0-2 16,3-2 2-16,-4 2-1 0,3 0 1 16,3 0-1-16,-3 0-1 0,1-2 2 0,0 2-1 15,-3 0 0-15,3 0 2 0,4 0-1 16,-3 0 0-16,3-1 1 0,6-1 0 15,0 1 3-15,-2-1-4 0,0 2 3 16,-1-1-1-16,-5 1 0 0,4 0 0 16,0 0-2-16,2 0 2 0,-1 0-1 0,3 0-1 15,0-1 1-15,2 0 0 0,2 1 0 16,-2 0-1-16,2 0-2 16,-2 0 3-16,0 0-2 0,-2 0 1 0,0 0-1 15,-2 0 1-15,0 0 0 0,2 0 0 16,-2 0-1-16,0 0 0 0,-2 2 0 15,-9-1 0-15,7 1 0 0,0 0 1 16,-7-2-1-16,7 1 0 0,2 0 1 16,-5-1 1-16,3 0-1 0,0 0 0 15,2 0 0-15,-1 0 1 0,1 0-3 0,-4 0 5 16,2-1-1-16,4 1-1 0,-5-1 2 16,3 0-2-16,2 1 3 0,-4-1-2 15,4 1-1-15,2 0 0 0,-1-2 1 16,-1 1 1-16,2 1-2 0,0-2 2 15,-2 1-3-15,4-1 2 0,-2 2 1 16,0-3-3-16,2 3 1 0,0-1 0 0,-2 0 0 16,4 1-3-16,-4-1 3 15,-2 0-2-15,2 1 3 0,-2 0-1 16,-3-2-2-16,3 2 2 0,-8 0-1 16,6 0-1-16,-3 0 0 0,-1 0 0 0,-4 0 2 15,5 0 1-15,-1 0-3 0,-2 0 0 16,5 0 1-16,1 0 1 0,2 0 1 15,-2 0-2-15,2-1 1 0,-4 0 0 16,1 1 0-16,3-1-1 0,2 0 1 16,0-1 1-16,2 1-2 0,0-1 2 0,2 2 1 15,0-2-3-15,2 0 2 16,-4 2-1-16,-2-2 0 0,0 1 1 16,-2 1-2-16,0-1 1 0,0-1 0 15,0 2 0-15,0-1-1 0,0-1 1 0,1 2-2 16,-1 0 2-16,0 0-1 0,0 0-1 15,0-2 2-15,-4 2-2 0,6-2-1 16,-2 1 2-16,-1 0 0 0,5 0 1 16,-4 0 0-16,0-1 0 0,4 0-1 15,-6 2 2-15,0-3-1 0,2 3-2 0,-9-2 1 16,7 1 1-16,2-1 0 16,0 1 0-16,2-2-1 0,2 1 1 0,0 0 0 15,0-1 0-15,6 1-3 16,0 0 2-16,0 0 0 0,1 1-1 0,1-1 0 15,4 0 1-15,-3 1 0 0,3 1 0 16,-6-2-1-16,0 2 1 0,1 0-1 16,-3 0 1-16,-4 0-1 0,0 0 2 15,0 0 0-15,0 0 0 0,0 0-1 16,2-1 2-16,0 0 0 0,0-2-1 0,2 0 2 16,4-1-2-16,-1 0 1 0,1 1-1 15,2 1 1-15,-4 0-1 0,1-1 0 16,3 1-2-16,-2-2 1 0,-2 1 1 15,9 0-1-15,-7 0 1 0,7 0-1 16,-3 2-1 0,3-2 1-16,-5 1 0 0,0-1 0 0,3 1-1 0,-5 0 1 15,8 0-1-15,-5 0 2 0,3 0-2 16,-1-1 0-16,3 1 1 0,-1-3-2 16,5 3 1-16,1 0 1 0,-4 0-1 0,3 0 1 15,1 2-1-15,-11-2 0 0,9 0 0 16,-7 2 0-16,3 0 1 0,-5-2-1 15,5 1 1-15,-11-1-1 0,2-2 1 16,0 4 0-16,-6-4-1 0,-4 4 0 16,-4-2 1-16,-2 0-1 0,1 0 0 15,1 0 1-15,-6 0-1 0,3 0 0 16,-3 0 1-16,-3-2-1 0,-3 2 1 16,-1 1-1-16,-6-1 1 0,0 0 0 15,2 1 0-15,-6 0 0 0,4-1-1 16,1 2 3-16,-5-2 3 0,0 0-1 0,-7 2 1 15,-5-2-4-15,-7 2-1 0,5 0-1 16,-5 0 0-16,3 0-2 0,8 0-12 16,1 1-28-16,1 4-32 0,-4 5-64 15,-3-1-146-15</inkml:trace>
  <inkml:trace contextRef="#ctx0" brushRef="#br0" timeOffset="14139.647">4477 14794 7 0,'7'2'10'0,"1"-1"3"0,2 1 21 15,1-2-13-15,1 1-2 0,4 1-6 0,7-2 0 16,8 2 1-16,2-1-2 0,7-1-1 15,11 1-1-15,1-1-4 0,0 0-1 16,5 0-3-16,3 0 0 0,0 0-1 16,7 0 0-16,-10 0-1 0,-5 0 0 15,-2 0-2-15,-9 2-8 0,2 0-24 16,-7 5-62-16</inkml:trace>
  <inkml:trace contextRef="#ctx0" brushRef="#br0" timeOffset="14706.774">4665 14883 100 0,'-31'-1'52'0,"3"-2"-42"0,7 2 4 15,11-1 16-15,3 0 14 0,7 0 3 0,0 2-16 16,7-4-10-16,13 0-2 0,17 0 3 16,11-4 1-16,16 2 0 0,13-1-2 15,11 2-6-15,14 0 0 0,1 3-3 16,7-2-9-16,-7 2 1 0,4 2-2 16,-11 0 1-16,-5 0-1 0,-7 0-2 0,-11 0-2 15,-16 0-4-15,-13 4-9 0,-13-2-3 16,-6 1-9-16,-7 2-19 0,-7 1-26 15,-7 2-65-15</inkml:trace>
  <inkml:trace contextRef="#ctx0" brushRef="#br0" timeOffset="17118.71">20903 9435 8 0,'0'0'12'0,"0"2"2"0,0-1 22 0,0-1 10 15,0 0-14-15,0 1-8 0,0-1-3 16,-2 0-5-16,2 1 1 0,0-1-1 15,0 0-7-15,0 2-5 0,0-2-2 16,0 2-1-16,0 0-1 0,0-2-3 16,0 2-35-16,2-1-88 0</inkml:trace>
  <inkml:trace contextRef="#ctx0" brushRef="#br0" timeOffset="17836.289">19489 8836 24 0,'0'0'16'16,"0"0"25"-16,0 0-10 0,0 0-1 16,0 0-2-16,0 0-4 0,0 0-8 15,0 0-4-15,0 0-8 0,0 0-3 16,0 0-2-16,0 0 1 0,0 0-2 0,6 0-11 15,6 0-28-15,7-5-68 0</inkml:trace>
  <inkml:trace contextRef="#ctx0" brushRef="#br0" timeOffset="19017.767">20059 7068 1 0,'2'-4'14'15,"3"-1"37"-15,-1 2-25 0,-2-2 1 16,0 0 5-16,0 2 10 0,-2-1-1 15,0 0-2-15,0 2-2 0,0-1-7 0,-2 2-4 16,-4 0-3-16,-1 1-1 16,-1 0-3-16,-2 0-7 0,2 0-5 15,-1 4-3-15,-3-1 1 0,4 0-4 16,1 2 2-16,3 0-3 0,4-2 0 0,0 1 0 16,-2-2 1-16,2 0-1 0,0-2 0 15,4 0 0-15,0 0 1 0,-1-2 1 16,-3-2 2-16,2-3-2 0,6-2-1 15,6-2-1-15,-5 1 0 0,-5 2 1 16,-4 4 2-16,-4 1-3 0,-9 1-1 16,-1 2-3-16,8 0-3 0,6 0-14 0,0 5-16 15,0 3-19-15,-5 1-26 0,-9 2-43 16</inkml:trace>
  <inkml:trace contextRef="#ctx0" brushRef="#br0" timeOffset="19462.675">21814 7096 9 0,'4'-2'58'16,"-1"0"-35"-16,-1-1-3 16,6 2 3-16,-4 0 3 0,-2 1-6 0,0 0-8 15,-2 0-3-15,0 6-5 0,2-2-1 16,0 3-3-16,-2 2 1 0,0-1-2 15,0-1-24-15,0 1-76 0</inkml:trace>
  <inkml:trace contextRef="#ctx0" brushRef="#br0" timeOffset="20643.929">27133 7992 8 0,'-2'-1'14'16,"0"-1"31"-16,-4 1-12 0,2-2-13 15,-1-1 1-15,1 1-5 0,-2 1 3 0,2-1-7 16,-2 1-6-16,2 2-2 0,2 0-6 16,-1 0-4-16,-1 0-7 0,-2 0-6 15,2 2-2-15,-4 2-7 0,6-1-18 16,-5 1-17-16</inkml:trace>
  <inkml:trace contextRef="#ctx0" brushRef="#br0" timeOffset="20803.558">27001 8015 13 0,'0'-1'11'0,"0"1"-6"0,2 0-7 15,-2 0-9-15</inkml:trace>
  <inkml:trace contextRef="#ctx0" brushRef="#br0" timeOffset="23810.163">23863 5499 323 0,'-17'-13'31'0,"-3"0"6"0,13-1-1 16,5 4-4-16,2 0 10 0,2 2-5 16,13 1-11-16,8-1-9 0,-3 1-4 15,7 1-5-15,0 2-1 0,-4 2-2 16,4 2-4-16,-7 0 0 0,-7 3 0 15,1 8-1-15,-10 2 0 0,-4 2 1 16,0 2-1-16,-12 2-1 0,-11-1 0 16,0 1-3-16,-1-2 1 0,7-4 2 15,-1 0-1-15,5-4-1 0,-1-3 2 0,7 0-1 16,1-4-1-16,4 0 2 0,0-1 1 16,2 0 0-16,0-1 0 0,0 0-1 15,0 0-5-15,2 0 4 0,13 0 3 16,7 1 0-16,3-1-1 0,8 2 0 15,0 0 1-15,0 3-1 0,-2 0 0 0,-2 3 0 16,-2 3 4-16,-4 1-4 16,-6 4 3-16,-5 1 1 0,-6 5-1 0,-4 3 0 31,-2-1-1-31,-2 4-1 0,-14 0-4 0,-5-2 7 0,-4 2-1 0,-4-1-6 16,0-6-6-16,6-3-12 0,11-6-23 15,8-7-16-15,4-5-39 0,14-5-24 16</inkml:trace>
  <inkml:trace contextRef="#ctx0" brushRef="#br0" timeOffset="24110.395">24500 5570 46 0,'-15'-3'183'0,"1"2"-129"0,-1 1-17 0,3 1 12 16,-3 6-6-16,5 5-2 0,0 2-7 15,-3 3-11-15,9 2-5 0,4-2-6 16,0 4 0-16,2-2-3 0,17-3-4 16,8-2-3-16,4-1 1 0,4-6 0 15,2-5-2-15,6-2 2 0,-3 0 0 0,-3-9-3 16,-4-4 3-16,-10-5-1 0,-5-4 1 16,-14 2 2-16,-4-3-3 0,0 0 3 15,-22 3 1-15,-9 0-4 16,-13 2 0-16,-18 7 0 0,-8 2-2 0,2 6 0 15,4 3-2-15,10 10 1 0,8 3-8 16,15 4-23-16,15-4-22 0,16 0-50 16,14-3-78-16</inkml:trace>
  <inkml:trace contextRef="#ctx0" brushRef="#br0" timeOffset="24456.158">24812 5459 138 0,'-9'-6'103'0,"9"0"-55"0,0 1-10 16,0-4 14-16,17-2-2 0,6 1-20 16,1-2-8-16,7-1-2 0,3-3-5 0,-3 1-1 15,-3 1-3-15,-1 0-6 0,-4 3-1 16,-15 1 1-16,5 1-2 0,-9 1 0 15,-4 2 2-15,2 2 3 0,-2 2 2 16,0 1 1-16,0 1 2 0,0 0-7 16,0 7-3-16,0 5 2 0,0 5 4 15,0 3-1-15,0 5 0 0,0 5-4 0,0 2-1 16,6 6-1-16,7 1-1 16,-1 2 0-16,0-1-5 0,5-1-10 15,-7-5-8-15,5 0-14 0,-9-6-1 16,0-5-15-16,-2-1-23 0,-4-5-33 0,0-2-58 15</inkml:trace>
  <inkml:trace contextRef="#ctx0" brushRef="#br0" timeOffset="24601.213">24911 5629 88 0,'0'-19'101'16,"0"7"-41"-16,14 2-9 0,13 5 8 15,2-1-4-15,8-4-18 16,11 2-19-16,2 1-14 0,1-1 0 15,5 2-4-15,-2 0-5 0,-3-3-21 0,-5-1-43 16,-1-2-50-16,-12 1-83 0</inkml:trace>
  <inkml:trace contextRef="#ctx0" brushRef="#br0" timeOffset="24894.445">25388 5342 99 0,'-6'-11'108'0,"6"4"-51"0,0 1-7 0,2 1 6 16,7-1 5-16,9 3-15 0,1 2-16 15,6-1-4-15,6 2-6 0,4 0-1 16,-2 0 4-16,4 6-6 0,-4 2-4 16,-6 2-4-16,-4 2 3 0,-5 4-2 0,-12 2-2 15,-3 3 2-15,-3 3-3 16,-9 4 0-16,-18 2 1 0,-4 6-5 16,-2-2 2-16,-2 3-3 0,0 1 1 15,-2-8-2-15,8-1 1 0,16-8-1 16,9-9-2-16,4-5 1 0,25-3 1 15,6-4 4-15,8 0 3 0,3-5 5 16,3-4-5-16,-1-2-2 0,5-1-3 16,-1 2-2-16,-7-4 1 0,7 4-2 0,-9 0-2 15,-4 3-14-15,-2 1-20 0,-8 3-31 0,-6 3-43 16,-7 9-135-16</inkml:trace>
  <inkml:trace contextRef="#ctx0" brushRef="#br0" timeOffset="27215.623">29047 6256 0 0,'0'0'10'0,"0"-1"-3"0,0 1 1 16,0 0-5-16,0 0 2 0,0 0-4 16,0 0-1-16,0 0 0 0,0 0 0 15,0 0 0-15,0 0 1 0,0 0 0 16,0 0-1-16,0 0 1 0,0 0 0 0,-2 0-1 16,0 0 3-16,2 0-1 0,0 0 1 15,0 0-2-15,0 0-1 0,0 0 0 16,0 0 0-16,-2 0-1 0,2 0 0 15,-2 0-5-15,2 1-11 0,-2 1-5 16</inkml:trace>
  <inkml:trace contextRef="#ctx0" brushRef="#br0" timeOffset="34849.107">28386 12496 48 0,'-7'-2'117'0,"1"-1"-74"0,-2 1 7 0,6 0 7 16,0 2-7-16,2 0-13 0,-2 0-12 15,0 0-4-15,-4 0-5 0,-9 0-4 16,5 1-2-16,-7 4 1 0,5 1-2 16,-1 1-1-16,1 3 0 0,2 1-2 15,3 1-2-15,7 4-1 0,0 0-1 0,0 2 1 16,9-1-3-16,3-1 2 15,13-1 0-15,2-2 0 0,0-5-1 0,0-3 0 16,2-3 1-16,-5-2 1 0,-3-2 0 16,0-3 0-16,-5-5 0 15,-3-1 1-15,-7-1-2 0,-4-2 4 0,-2 0 0 16,0 4-1-16,-6-2 4 0,-7 2-1 16,-5 2 2-16,-7 0-1 0,2 1-3 15,2 2 1-15,-5 1 2 0,1 1-5 16,0 3-1-16,0-1-2 0,7 1 0 15,-1 0 0-15,4 6-2 0,-1 3 0 0,8 2 0 16,-5 2 0-16,13 0 0 16,0 3 1-16,0 0-1 0,17 0 1 0,3-1 0 15,1-3-4-15,8-2-1 0,2-1 1 16,0-6 1-16,-2 0-1 0,2-3 2 16,-6 0 2-16,0-3 0 0,-7-2 2 15,-7-4-2-15,-5 0 2 0,-2 0-1 16,-4-2 0-16,0 1 1 0,-2 2-2 15,-11 1 3-15,-5-2 1 0,1 4 1 16,-7 0-2-16,-1 1 0 0,2 2 0 0,2 2-2 16,-1 0-1-16,3 0 0 0,2 0 0 15,1 4 0-15,6 3-1 0,-3 0 1 16,9 2-1-16,4 1 0 0,0 0 1 16,2-2 0-16,13 0 0 0,-5-3-1 15,11-2 1-15,-5-1 0 0,7-2 0 0,0 0 0 16,-5-1 1-16,1-4 1 15,-1-3-2-15,-7 1 1 0,-3-1 0 16,-2-2 1-16,-4 2 0 0,-2 0-2 16,0 1 0-16,-8 3 3 0,-2 0-1 0,-1 1-1 15,-3 3 0-15,1-3 0 0,-3 3 1 16,1 0-2-16,-1 2 0 16,6 1-1-16,-3 3 1 0,5-2-1 0,4 3 1 15,2 2-1-15,2-1 1 0,0 2-1 16,0-3 1-16,10-1 0 0,4 1 0 0,-1-3 0 15,3-2 0-15,-1-1 1 16,6-1 0-16,-5 0 0 0,1-1 0 16,3-2 0-16,-9-3 0 0,-5-1 1 15,0 1-2-15,-6-1 1 0,0 0 1 0,0 1 1 16,-10 2 2-16,-1-1 3 0,-1 3-2 16,2 0 1-16,-1 2-4 0,-1 0-2 15,2 2-1-15,-5 4-1 0,7 1 0 16,0 1 1-16,1 2 0 0,1-1-3 15,4-1-18-15,2-1-22 0,0 0-22 16,10-1-41-16,1-1-127 0</inkml:trace>
  <inkml:trace contextRef="#ctx0" brushRef="#br0" timeOffset="36238.958">27530 11805 11 0,'6'2'28'0,"7"1"32"0,-1 3-22 16,9 1 9-16,3 4-4 0,9 4-5 15,9 5-8-15,9 3-5 0,5 7-6 16,8 1-1-16,3 5-6 0,5 5-4 16,-4 4-5-16,-4 2 1 0,-4 1-2 0,-4-1 0 15,-11-6 0-15,-5-7-2 0,-5-6 0 16,-8-7 1-16,-5-8-1 0,-5-4 0 15,-3-3 0-15,-7-3-1 0,-1 0 1 16,-6-3-6-16,0 0-13 0,2 0-11 16,-2-1-45-16,2-6-47 0</inkml:trace>
  <inkml:trace contextRef="#ctx0" brushRef="#br0" timeOffset="36916.672">27553 11925 29 0,'-2'0'31'16,"0"1"36"-16,-3 0-20 0,-1-1 0 15,6 2-1-15,0-2-6 0,0 0-3 16,0 0-1-16,0 0-5 0,0 0-12 16,0-3-3-16,0 0-2 0,0-3-7 15,0-2-1-15,0 2 1 0,6-4-3 16,-1 1-2-16,-1 0 0 0,0 1 0 16,0-1-1-16,8 0 0 0,-5 0-1 15,-1 0 1-15,2 1-2 0,2 1 1 16,-1-1-1-16,-3 2 0 0,0 3 0 0,2 0 0 15,-2 3 1-15,3 0-1 16,-5 0 1-16,10 0-2 0,-3 3 0 0,5 1 0 16,3 4 2-16,4 0 3 15,-1 1-2-15,5 1 0 0,-6-1-1 0,6 0 2 16,2 2-1-16,0-4 1 0,0 1-4 16,4 0-24-16,-2 1-52 0,-2 1-79 15</inkml:trace>
  <inkml:trace contextRef="#ctx0" brushRef="#br0" timeOffset="59011.298">13112 15724 261 0,'-11'-1'79'16,"3"-1"-25"-16,-4-1-3 16,6 0 5-16,1 3-9 0,5 0-8 15,0-2-4-15,0 2-3 0,0 0-7 0,13-3-8 16,7 1-3-16,5-2-5 0,10 2-1 15,1 2-1-15,9 0-2 0,-2 0-1 16,5 0-2-16,-3 2-1 0,3 0 0 16,-5 3-2-16,3-2-10 0,-9 2-20 15,-2 1-29-15,0 3-50 0,-14 1-108 0</inkml:trace>
  <inkml:trace contextRef="#ctx0" brushRef="#br0" timeOffset="59736.175">13248 17923 110 0,'0'-4'139'16,"0"4"-87"-16,0-5-19 0,11-1 6 16,9 2 6-16,9-1-3 0,8 0-7 15,13 1-7-15,4-1-4 0,4 2-9 0,-1 1-4 16,-1 0-5-16,-2 1-4 0,0 1 0 15,-7 0 0-15,-10 0-2 0,-3 3-7 16,-5 2-21-16,-7 0-20 16,-5 2-43-16,-5 1-85 0</inkml:trace>
  <inkml:trace contextRef="#ctx0" brushRef="#br0" timeOffset="63696.333">13943 9884 51 0,'-11'-4'199'0,"3"-1"-130"0,-8 0-15 0,5 2-8 16,1 1 1-16,0 2-5 0,3 0-5 16,5 0-12-16,-4 0-8 0,0 5-6 15,2 0-1-15,0 2-4 0,2-1 0 16,2 0-2-16,0 3-1 0,0-3 0 16,2-2-1-16,4 1 0 0,-4-3-1 15,6 0 2-15,-6-2-1 0,-2 0 3 16,2 0 0-16,0-3 2 0,-2-3-3 15,0 0-3-15,0 1 0 0,-2-1 1 16,-4 2 0-16,-6 2-1 0,3 0 1 0,5 2-1 16,-8 0 1-16,4 0-2 0,1 4 0 15,1 4 0-15,-2-1 0 0,8 4-1 16,0 0 2-16,0 0-1 0,6-1 0 16,4 0 0-16,3-3 0 0,10 1 6 15,-1-3-11-15,-1-1 3 0,0-3 1 0,-1-1 0 16,-9-4 2-16,3-2 1 15,-8-2-1-15,-6-1 1 0,0 1 0 16,0-2-7-16,-4 2 16 0,-10 0-6 16,-1 0-1-16,-3 1 2 0,1 3 0 0,-3 1-1 15,1-1 0-15,4 2-1 0,1 2-2 16,2 0-1-16,3 0-2 0,1 7 0 16,2-3 1-16,6 2-1 0,0 1 0 15,0 0-11-15,0 0-21 0,16 1-29 16,7-2-47-16,8-3-107 0</inkml:trace>
  <inkml:trace contextRef="#ctx0" brushRef="#br0" timeOffset="64399.225">16859 9618 139 0,'0'-4'125'0,"-2"-1"-72"16,-2-1-6-16,-2 2 8 0,2 2-3 16,-2 0-10-16,4 2-10 0,0 0-10 15,-7 0-9-15,3 2 1 0,0 3-6 0,2 1 0 16,0 1-1-16,2 0-4 0,-3-1 4 16,5 1-4-16,0-1 0 0,0-3-3 15,0-1 1-15,0 0 2 0,7-2 0 16,-1 0 1-16,8 0 2 0,-5-7-2 15,-3 0-1-15,-2 0 0 0,-4 0-3 0,0 2 3 16,0 2 0-16,-6 1-1 0,-3 2 0 16,-3 0 0-16,4 0-2 15,-5 5 0-15,-1 3 1 0,6-1 0 16,-1 0-1-16,5 2 0 0,2-1 0 16,2-3-1-16,0 3 1 0,8-1 1 0,3-3 0 15,5 0 0-15,-1-2 0 0,-3-2 1 16,7 0 0-16,-3-3 1 0,-5-5-1 15,-5-1 1-15,-6 0 1 0,0 0-3 16,0 3 4-16,-6 2 6 0,-3 2-4 16,-1 0-3-16,0 2-2 0,-9 0-2 15,5 3-2-15,-5 3-2 0,7 1-23 0,3 2-39 16,9 2-57-16,0-3-175 16</inkml:trace>
  <inkml:trace contextRef="#ctx0" brushRef="#br0" timeOffset="65883.153">13992 10017 25 0,'-4'-1'21'0,"-2"0"27"0,-4 1-10 0,1 0-7 16,3 0-6-16,0 0-4 0,6 0 7 16,-4 0 6-16,4 0-5 0,0 0-6 15,0-1 2-15,0 1 9 16,0-2 3-16,-2 1-13 0,2 1-4 15,0-1 1-15,0-1-5 0,0 2 1 0,0 0-3 16,0 0-4-16,2 0-6 0,10 0 1 16,-1 0 0-16,9 0 2 0,5 0-2 15,2 0 1-15,8 0-2 0,4 0 0 16,11 0-1-16,4 0 1 0,10 0 0 16,0-2-1-16,8 2-3 0,5-3 1 0,1 2 1 15,-3 0-1-15,1-1 0 0,-6 2 0 16,3-2-2-16,-5 1 1 15,-4-2-1-15,-4 0-1 0,0-2 2 16,-6 0-1-16,-1 0 0 0,1-1 1 0,-4 1-1 16,4-1 2-16,-5 0-2 0,-5 0-6 15,5 0 14-15,-7 0-4 0,3-1-1 16,-6 1-1-16,-1 1 0 0,-1 0-2 16,-4 1-3-16,-4 1 4 0,2-3 1 15,0 4 0-15,0-1 0 0,-4 0-1 0,-7 0 1 16,3 0-1-16,0-1 1 0,4 1-1 15,-3 1 0-15,-7 0 0 16,4 0 0-16,-5 1 0 0,-3 0 1 16,-1 0-2-1,7 1 1-15,-1 0 0 0,-1 0 0 0,5 0 0 0,-1-1 0 0,0 0 0 16,4 0 1-16,2 0 0 0,-3-1-1 16,1 1 1-16,-6-2 0 0,-1 2-1 15,5 0 0-15,-13 0 0 0,9 0 0 16,-9 0 0-16,3 0 0 0,-3 0 0 0,-4 1 0 15,-2-2 0-15,-4 2 1 0,2 0 0 16,-2-2 0-16,0 2-1 0,0 0-1 16,0 0-19-16,-10 0-22 0,-8 0-23 15,-3 0-34-15,-4 0-89 0</inkml:trace>
  <inkml:trace contextRef="#ctx0" brushRef="#br0" timeOffset="66202.928">16233 9785 181 0,'0'-7'96'16,"0"-1"-47"-16,6 2 2 0,5 0 3 15,3 1-9-15,3 2-14 0,5 0-10 0,-1 1-9 16,4 2-2-16,-4-1 1 15,3 1-6-15,3 0-3 0,-4 0 0 16,-4 2-1-16,1 2 0 0,-1 2-1 16,-3-1 1-16,5 1-3 0,-9 1 0 0,3-1-1 15,-3-1-2-15,-1 3-3 0,-5-1 3 16,0 1 1-16,-6-1 4 0,0 1-1 16,0 1 0-16,0-1 1 0,-6 1 1 15,-2 0-2-15,-11 0-4 0,-6-1-25 16,2 3-31-16,-6-1-37 0,1 1-118 0</inkml:trace>
  <inkml:trace contextRef="#ctx0" brushRef="#br0" timeOffset="66978.031">14296 9854 50 0,'6'-3'87'0,"-1"1"-35"0,-5 0-7 15,0 0-1-15,0 2 1 16,0 0-26-16,0 2-7 0,0 6 5 0,-9 2 5 16,-1 0 1-16,-2 4-3 0,-5 1-4 15,-2 0-1-15,7 1-2 0,-9-1 0 16,9 1-3-16,-5-4 1 0,5 1-11 15,-2-1 3-15,5-2-2 0,-1-1 1 16,-2 0-2-16,7-1 1 0,-1-1 0 0,6-1-1 16,0-2 1-16,0-1-2 0,0 0 2 15,0 0-1-15,4 0 0 16,3 0 3-16,5 0-1 0,-4 0 2 0,3 1 2 16,5 1-1-16,-1-1 1 0,1 0-2 15,5 1 4-15,-3 1-5 0,5 0-1 16,4 0 0-16,-2 0-2 0,2 1 2 15,4-2-4-15,-5 2-25 0,3 3-41 16,0-1-59-16,-6 3-173 0</inkml:trace>
  <inkml:trace contextRef="#ctx0" brushRef="#br0" timeOffset="73672.735">14656 12325 81 0,'-8'0'113'0,"6"0"-71"0,-3 0-1 16,3-2-4-16,2 2-2 0,0 0-19 15,0 5 3-15,0 2 1 0,7-1-3 16,1 0-6-16,8 1 0 0,-3-1-3 16,3-3 0-16,-1-2-1 0,-3-1 3 0,-4 0 1 15,-1 0-1-15,-7 0 4 0,0-3 3 16,0-2-8-16,-7-2-4 0,-5 1-1 15,-5 3-1-15,-3-5-1 0,1 4 0 16,-1 1-2-16,-5 1 4 0,8 0-2 16,-1 2 0-16,7 0-1 0,-1 0-1 0,10 2 0 15,-2 4 0-15,4 0-1 16,0 2 1-16,2-1 0 0,8-1 0 16,7 1 1-16,3-5 0 0,-5 0 1 15,10-2 0-15,-7 0-2 0,-1-3 3 0,-1 0-1 16,-8-4 0-16,-3-2 0 0,-1 4 0 15,-4-3 1-15,0-1-1 0,-4 4 0 16,-5 0 0-16,-5 0-1 0,-1 4 0 16,-3-1 0-16,1 2-2 0,-1 0 1 15,3 0-1-15,1 0 1 0,8 5-1 16,1 2 0-16,5-1 0 0,0 2 0 16,0 1 0-16,11-2 1 0,5 4 0 0,-1-4 0 15,1-1 1-15,1 1-1 0,1-4 0 16,-5-2 1-16,1-1 0 15,-5 0 0-15,-1-4 2 0,0-3 1 0,-4-1-4 16,-4-1 1-16,0 2-1 0,0 1 0 16,-8-3 2-16,-4 5-2 0,3 1 1 15,-5-1-2-15,6 4 1 0,-1 0-1 16,3 0-1-16,-4 4-12 0,6 3-11 16,4 1-21-16,0-3-37 0,0 4-71 0</inkml:trace>
  <inkml:trace contextRef="#ctx0" brushRef="#br0" timeOffset="74569.336">16450 11318 55 0,'-6'0'123'16,"2"-3"-67"-16,-7-1-13 0,7 4-6 15,0 0-3-15,-2 0 2 0,4 0-12 16,-2 0-12-16,-2 5-3 0,6 0 1 0,0 0 1 15,0-1 1-15,0 0-4 0,0 2-2 16,6-5-1-16,-2 1 0 0,-2 0-1 16,0-2 1-16,4 0 0 0,-2 0 0 15,-2 0 3-15,7-1-3 0,-5-2-1 16,-2-2 0-16,-2 1-2 0,0 1 1 0,0 0 0 16,0 1 1-16,-4 1-1 15,-7 1-3-15,7 0 0 0,-2 3 0 16,0 1 0-16,-2 4 1 0,6-1-1 15,-3-1 1-15,5 3-1 0,0-3 1 0,0-2 0 16,0 1-1-16,7-1 0 0,3-3 2 16,2 1-2-16,3-2 2 0,-5 0 1 15,1 0-2-15,-1-4 4 0,-8-3-2 16,0 1-2-16,-2 1 2 0,0-2-1 16,0 3-2-16,-4 2 1 0,-9 2-1 0,5 0-2 15,-4 6-19-15,-5 4-29 0,5 5-54 16,-5 0-148-16</inkml:trace>
  <inkml:trace contextRef="#ctx0" brushRef="#br0" timeOffset="78698.221">14544 11360 3 0,'0'-2'8'16,"0"2"-2"-16,0 0 1 0,0 0 2 16,0 0-4-16,0-2 2 15,0 0 4-15,0 2-1 0,0 0-6 16,0-1 2-16,0 1 2 0,0-1 7 0,0 0-4 16,0 1 2-16,0 0 1 0,0-2 0 15,0 2 1-15,0 0-6 0,0 0-1 16,0 0 3-16,0 0-1 0,0 0 1 15,0 0-2-15,0 0 3 0,0 0-3 16,0 0-3-16,0 2-2 0,0 2-2 0,-8 3 0 16,4 0 1-16,0-2 0 0,4 4-1 15,0-1 0-15,0 1 1 0,0 2-1 16,0 1 0-16,0-1 0 16,0 4-2-16,2 0 1 0,0-1-1 0,2 1 2 15,2 0-1-15,-4 1-1 0,4 0 1 16,-1 1 0-16,-3-1-1 0,4 1 1 15,-2-1-1-15,4 0 1 0,-4 2-1 16,1 0 0-16,-3 0-3 0,0 0-1 16,0 2 2-16,-2-2-1 0,2-2-4 0,0 0 0 15,-2 0 3-15,2 0 1 16,4-2 3-16,-6-1-2 0,4-2 2 0,-2 2-1 16,-2 1 0-16,4-2 0 0,-1 2 1 15,-1 1-8-15,2-3-5 0,0 1 3 16,-4 0 2-16,6-3 7 0,-4 2-13 15,-2-3-8-15,2 0 9 0,0-1 7 16,-2 0 2-16,0 2-1 0,2-3 0 16,-2 2 1-16,7-1-3 0,-5-1 6 15,2 0 2-15,6-1018-2 0,-6 2035 2 0,-2-1018-1 16,2 1 2-16,-4 0-2 0,0 1 2 16,0 0-2-16,0 3 0 0,0-2 0 15,0 2 0-15,0 0 0 0,-2 0 0 16,-2 0-27-16,2-2-32 0</inkml:trace>
  <inkml:trace contextRef="#ctx0" brushRef="#br0" timeOffset="79894.83">14579 11282 3 0,'-4'-1'21'0,"-4"1"29"16,4 0-8-16,-2 0-3 0,4 0-2 16,0 0-5-16,-1 0-1 0,1-2-2 15,2 2 1-15,0-1-10 0,0 1-5 16,0 0-1-16,0-1-1 0,13-1 1 0,10-1 5 16,-3 1-3-16,7 0-3 0,-2 0-1 15,6-1 0-15,6 1 0 0,4-1 1 16,9 0-5-16,6-3-1 0,6 2 0 15,6-2-3-15,2 1 2 0,7-1-4 16,1-1 0-16,-3 3 1 0,-3 0-1 16,-10 1-2-16,-6-1 0 0,-6 4 0 15,1 0 0-15,-3 0 0 0,-3 0 0 16,1 0 0-16,-3 2 0 0,5 0 0 16,-9-1 0-16,-2-1 0 0,5 0-2 0,-11 0-1 15,0 0 2-15,-2 0-1 0,-3 0 1 16,-1 0-1-16,-4 0 0 15,4 0 1-15,-3 0-2 0,3 2 2 0,2 2 0 16,-4-3 0-16,12 2 1 0,-4 1-1 16,0-4 1-16,4 4 0 15,-4-1 0-15,0-1 0 0,0 1 0 0,-6-1 0 16,-2-1 0-16,-9 2 0 0,1-2 0 16,-9-1 0-16,0 1 0 0,-4 0 0 15,-2-1 0-15,2 1-2 0,-2 0 0 0,0-1 1 16,0 1 1-16,0 0 0 0,0-1 0 15,0 1 1-15,0-1-1 0,0 0 2 16,0 0 0-16,-4 0-1 0,-6 0 0 16,-1 0-1-16,5 0 0 0,-2 0-2 15,-2 0-6-15,3 0-28 0,1 0-20 16,-2 0-45-16,4 0-98 0</inkml:trace>
  <inkml:trace contextRef="#ctx0" brushRef="#br0" timeOffset="80712.692">14604 11280 0 0,'-2'-1'10'16,"-2"0"-1"-16,2-2-2 0,2 2 3 0,0-3 0 16,-2 2-2-16,2 0 4 0,-2 0-4 15,-4 0 3-15,6 2 6 0,-2-1-1 16,-3-1-1-16,5 2 0 0,0 0 2 16,0-1 1-16,0 1-7 0,2 0-4 15,5 0-1-15,7 0 7 0,-1 0 1 0,5-2 0 16,-1 2 0-16,7 0 0 0,1-1-3 15,6-1 2-15,4 0-2 16,9-1-1-16,1 1-1 0,13 0-4 16,-2-1-2-16,6 2-1 0,0 0-1 0,0 1 0 15,2 0 0-15,2 0 0 0,-2 0 0 16,-4 0-1-16,2 0-1 0,-4 1-1 16,0 2-5-16,2 1-7 0,-4-1-7 15,0 3-7-15,-7-3-2 0,1 2-14 16,-3-1-5-16,-3 0-8 0,-5 0 13 0,5-1-4 15</inkml:trace>
  <inkml:trace contextRef="#ctx0" brushRef="#br0" timeOffset="81642.901">16483 11313 2 0,'15'0'17'0,"-3"-2"3"0,-4 1-1 16,5 1-11-16,-3-2 0 0,-4 2-4 15,5-1 11-15,-7 1-6 0,0 0-5 0,-2 0 1 16,-2 0 0-16,0 0-3 0,0 0 0 16,0 0 2-16,0 0 2 0,0 0 0 15,0 1-5-15,0 0 1 0,-2 0-1 16,-2-1 0-16,2 0-2 0,0 0 3 16,-5 0-1-16,3 0-1 0,0 0-5 15,0-1 0-15,-2-1-6 0,4 2-2 16,-2-2 10-16,-1 2 0 0,1 0-1 15,0 0-2-15,0-1 4 0,0 1 3 16,2-1 1-16,0 0-2 0,2 1 5 0,-4-1-2 16,0 1 1-16,4-1-1 0,0-2 0 15,0 2-1-15,0-1 2 0,0 0 1 16,0 2-5-16,0 0 2 0,0 0 0 16,0 0-2-16,0 0 3 0,0 0-1 15,0 0 2-15,0 0 1 0,0 0 2 16,0 1-1-16,4 0 1 0,-4-1-3 0,2 0 1 15,0 2-3-15,-2-2 2 16,0 3-2-16,2-1 0 0,-2-2-2 16,2 0 1-16,0 0 0 0,-2 0 0 15,0 1 0-15,2 0 0 0,-2-1 1 0,0 0-2 16,0 2 0-16,0-2 0 0,0 0 0 16,0 2-3-16,0-2 0 0,0 0 0 15,0 0 0-15,0 0 0 0,0 0-1 16,0 0-8-16,0 0 7 15,0 0-2-15,0 2-5 0,0-1 10 0,0 0 2 0,0 1 0 16,0 0 0-16,0-1 0 16,0 1 0-16,0-2 0 0,0 0 2 15,0 0-2-15,0 0 0 0,0 0 3 16,0 2-1-16,0-2 3 0,-4 0 5 0,2 0 3 16,-4 0 2-16,-7 0-4 0,9 0 4 15,-8-3 6-15,-5-1 2 0,3 4-1 16,-11-2-2-16,0 1-1 0,-4 1-3 15,-4-2-4-15,-6 1-3 0,2 1-1 16,-5-1-1-16,-5-1-6 0,-1 1 3 0,-8 0-3 16,-6 0 0-16,-4 1-1 0,2 1 0 15,2 5 1-15,6 2-1 16,11-3 0-16,1 2 0 0,9-1 0 16,6 1 0-16,2-3-1 0,5 2 1 0,1-3-4 15,0-1 1-15,5 2 0 0,3-4-1 16,3 0-1-16,-4 0 2 15,-1 0-1-15,-3-2 2 0,3-1 2 0,-3-1-1 16,-5-2 0-16,6 4 1 0,-3-1 0 16,-5-1-1-16,2 2 0 0,0 0-3 15,-6 0 0-15,5 2-1 0,-3 0 1 0,2 0-3 16,2 0-4-16,7 0 6 0,-3 0 2 16,5 0 0-16,-3 0-3 0,5 0-1 15,-5 1 3-15,7 2 0 0,-5-3 0 16,5 3 1-16,2-1-3 0,-3-2 2 15,5 1 1-15,2 0-3 0,-4-1-8 16,-3 0-2-16,7 0 5 0,-2 0 0 16,0 0-1-16,-2 0-7 0,-1 0-8 15,7 0-1-15,-4 0 0 0,0 0-5 16,-2 0-13-16</inkml:trace>
  <inkml:trace contextRef="#ctx0" brushRef="#br0" timeOffset="82648.458">14615 11405 10 0,'0'6'12'0,"0"3"-7"16,0-2 4-16,0 5-5 0,0-1 2 16,0 4-4-16,4 2-1 0,0 0-1 15,4 2 1-15,-2 5-2 0,-2 0-2 16,1 1-15-16,1 3-10 0</inkml:trace>
  <inkml:trace contextRef="#ctx0" brushRef="#br0" timeOffset="83203.509">14668 11679 0 0,'0'32'0'0,"0"2"0"16,0-1 0-16,0-1 0 0,6 2 0 15</inkml:trace>
  <inkml:trace contextRef="#ctx0" brushRef="#br0" timeOffset="83431.999">14662 12167 11 0,'-6'3'6'0,"4"-1"5"0,2-1-1 16,-4-1 6-16,2 0 6 0,-3 0-10 15,-3-7-4-15,-2-1 1 0,4-1 1 0,-3-5-2 16,1 1-5-16,0-1-1 0,0-3 0 16,8-1 0-16,0 0-1 0,-2-4 1 15,2 0-2-15,0-2 0 16,0 0 0-16,0-3-2 0,0-2 1 0,0 0-9 16,0-2-12-16,0 2 1 0,0 2-2 15,0 0-4-15,-3 3-2 0</inkml:trace>
  <inkml:trace contextRef="#ctx0" brushRef="#br0" timeOffset="83652.829">14577 11447 7 0,'0'-3'17'0,"0"-2"-2"16,0 0-3-16,0 2-1 0,0 1 1 15,0 1-3-15,0 1-4 16,0 0 0-16,0 0-5 0,0 0-3 16,0 0 2-16,0 1 1 0,0 3 1 0,0 4-1 15,0 0 0-15,0 4 0 0,9 3 0 16,-5 5-2-16,2 2-19 0,6 6-17 16</inkml:trace>
  <inkml:trace contextRef="#ctx0" brushRef="#br0" timeOffset="100544.344">28522 12511 39 0,'2'0'120'0,"-2"2"-100"0,0 1-16 15,0 1 6-15,0 5 4 0,-2-1-1 16,-6 1-6-16,8-2 1 0,-4 0-6 16,4 0-1-16,0-4 2 0,12-2-2 15,5-1 0-15,1 0 0 0,-9 0 0 0,1-2 1 16,2-2 0-16,-6-3-1 0,1 0 0 15,3 2 5-15,-6-1 9 0,-4 1 6 16,0 0-5-16,-2 2 1 16,-10-1-1-16,5 1 1 0,-1 1-2 0,-2 0-3 15,2 2-4-15,-1 0-5 0,3 0-2 16,-6 4-1-16,6 1 0 0,-5 1-1 16,3 1 1-16,4 3-1 0,4-5 1 15,0 4-3-15,0-1-2 0,2-3-6 16,8 1-2-16,-4-1 0 0,-1-4 2 0,3 0 2 15,4-1 6-15,-1 0 3 0,5-6 2 16,-4 1-2-16,-3-2 0 0,1 1 2 16,-8-2 0-16,-2 1 8 0,0 2 4 15,-4-1 0-15,-10 1-2 0,1 3-4 16,-3 0-1-16,3 0-1 0,-1 2-5 0,3 0 0 16,-1 0-1-16,2 0-1 15,3 5 0-15,1 0 1 0,-2 2-1 16,8 0 1-16,-2 0-1 0,2 0 1 15,-2-2-4-15,2-2 1 0,0-3 1 0,0 0 2 16,4 0 3-16,2-3 3 0,-4-2-4 16,-2-3 4-16,0 0 6 0,0 1 4 15,0 0-3-15,0 1-6 0,0 4-3 16,-12 1-3-16,4 1-1 0,-3 0-6 16,-3 5-18-16,8 2-36 0,-5 3-59 0</inkml:trace>
  <inkml:trace contextRef="#ctx0" brushRef="#br0" timeOffset="117323.756">24382 13187 21 0,'0'0'15'0,"0"0"49"16,0 0-46-16,0 0-7 0,0 0-1 16,4 2 2-16,2 0 2 0,6 1 2 0,-1 0-10 15,-1 1-3-15,7 0-1 0,-5 1-1 16,7-1-4-16,3 0-18 0,-1 1-45 15</inkml:trace>
  <inkml:trace contextRef="#ctx0" brushRef="#br0" timeOffset="-200713.156">13895 7779 92 0,'-14'0'109'16,"-1"-1"-67"-16,-5-2-8 0,7 3-5 15,-5 0 7-15,9 0 0 0,-1 0-9 16,4 0-9-16,2 0-5 0,4 0-3 16,-2 4-4-16,-1-1-1 0,3 2-2 0,0 0-1 15,0-1 1-15,3 0 0 0,3-3 1 16,6-1 2-16,-2 0 2 16,1 0 6-16,5-5-2 0,-3-2-5 0,-3 0 2 15,-6-1-2-15,-4 1 5 0,0 1 2 16,0-1-5-16,-2 2 1 0,-8 1-3 15,2 1 1-15,3 2-4 0,-1-1 0 16,2 1 1-16,-4 1-1 0,0 0-4 16,-3 0-2-16,-1 4 1 0,1 3-1 15,3 0 3-15,2 1-2 0,4 0 1 0,2-1 1 16,0 1-1-16,2-2 0 0,10-1 0 16,-1-2 0-16,1-1-1 0,-4-2 2 15,3 0 1-15,3 0 1 0,-8 0-1 16,3-4 1-16,-5-1-1 0,-4 1 1 15,0-1 1-15,0 1-3 0,0-3 3 16,0 3-3-16,-6 0 3 0,-1 1-1 16,-1 3 1-16,-4 0-3 0,1-1-1 15,-1 1-1-15,0 0-2 0,1 1 2 16,3 2 0-16,4 3 0 0,-2 0 0 0,6 0 1 16,0 0-2-16,-2 0 3 0,2 0-1 15,0-2-1-15,0-1 1 0,2-1 0 16,2 0 1-16,2-2 0 0,4 0 2 15,-3-4 1-15,-1 0-2 0,0-2-1 16,0 1 0-16,-6 1-1 0,0 1 1 0,0 3 1 16,0 0-1-16,0 0-2 0,0 0-3 15,0 3-3-15,-4 3-2 0,2 5-17 16,0-3-18-16,2 3-22 16,0 0-39-16,0-1-68 0</inkml:trace>
  <inkml:trace contextRef="#ctx0" brushRef="#br0" timeOffset="-198563.012">13228 6693 4 0,'-9'-1'13'0,"1"1"3"16,-4 0 23-16,1 0-17 0,-5 0 0 16,5 0-1-16,1 0-3 0,-2 0-2 15,-1 0 0-15,-1 0-2 0,3 1 2 16,-5 2-1-16,3-3 4 0,-1 3-5 15,2-1-1-15,-5 3-5 0,5-1-1 0,-1 2-3 16,1-2-1-16,4-1-1 0,-3 2 0 16,-3-1 0-16,1 3 3 15,-5-1-1-15,-1 0-2 0,5 3 0 16,-3-3-1-16,3 0 2 0,-1 4-2 0,3-2 1 16,-1-2-1-16,-1 3 0 0,4-1 1 15,-5-1-2-15,5 1 0 0,-5 0 1 16,5 0 0-16,2 1 0 0,-3 1-1 15,3 0 1-15,2 4 0 0,-2 0-2 16,-5 0 2-16,3 2 0 0,2 2-1 0,-7 0 0 16,9 1 2-16,0 1-1 0,-2 3-1 15,3 0 1-15,5 1-1 0,-2-3 0 16,2 2-1-16,0-4-3 0,0-2 1 16,0-3-4-16,0-3-17 0,0-4-7 15,0 1-13-15,0-3-33 0,2-2-56 16</inkml:trace>
  <inkml:trace contextRef="#ctx0" brushRef="#br0" timeOffset="-197178.478">13147 6687 15 0,'14'-5'13'0,"5"0"2"15,-3-4 30-15,7 2-10 0,4 2-7 16,2-4-4-16,2 2-7 0,4 3-5 16,0-2-6-16,7-1 1 0,-3 3-3 15,-6 1-3-15,4 0 3 0,0 2-1 16,-10-1 2-16,6 2-1 0,-4 0 3 16,-2 0 2-16,6 0-3 0,-2 0-2 0,-2 0 1 15,2 0-2-15,2 0 2 0,-4 0-3 16,2 0 2-16,-2 2-1 0,2 0-1 15,-2 0 1-15,4-1-1 0,-2 1 3 16,0-2-2-16,0 2 2 0,-2 0-1 16,-2 0-2-16,0 0 0 0,-8 1-1 0,1 1 0 15,3-1 0-15,-11-1 1 0,7 1 0 16,-7 1-2-16,7-2 4 16,-3 1-1-16,1 1-1 0,2-1 0 15,-3-1-1-15,9 2 0 0,-2 0 3 0,-3 2-1 16,1-1-2-16,0 1-1 0,-1 1 1 15,-1 0 0-15,2 0 0 0,-3-2 1 16,-3 4-1-16,1-5 0 0,-3 2 3 16,5 0 0-16,-5 1-1 0,1-3 0 15,-4 3-1-15,-3 2-1 0,-1-3 2 0,4 0-1 16,-2 3 0-16,1-2-1 0,5 1 0 16,-3 0-1-16,1 1 1 0,0 0 0 15,5 1-1-15,-7-1-1 0,-1 2 1 16,5 1 0-16,-4 0 1 0,-1-1-2 15,1 3 2-15,-2-4-1 0,-2 2 0 16,3-1 0-16,1-1 0 0,-2 0 0 16,1 1 1-16,1-2-1 0,0 1 0 15,-2 0 0-15,7-1 0 0,-3-1 1 16,7 3-2-16,-7-2 1 0,7 0 0 0,-5 3 0 16,5-4 1-16,-9 3-2 0,5-1 1 15,-7 1 1-15,0 0-1 0,5 0 0 16,-7-3 0-16,0 1 0 0,9-4 0 15,-7 3 0-15,2-1 0 0,7-2 0 47,-7 2 0-47,5-1 1 0,-5 1-1 0,-2-1 0 0,5-1 0 0,-5 2 0 0,-2-1 0 0,2 1 0 0,-4 1 1 16,3-3-1-16,-3 2 0 0,2 2-1 16,-2-1 0-16,2 1-1 0,-2 1-1 15,-1-1 0-15,-1 1 1 0,2-1-1 0,0 2 3 16,2-3-1-16,2 4 1 0,-4-4 0 15,1 2-2-15,1 0 2 0,0 2-7 16,-4-1 2-16,4 2 3 0,-4 1 0 16,0-3 1-16,3 5 0 0,-5-2 1 15,0 1 0-15,0 1 0 0,2 0 0 0,-2 3 0 16,0 0 0-16,0 1 0 16,0-2 1-16,-2 1-1 0,-9 0 0 15,1-1 0-15,2 1 0 0,-1 0 1 16,-1-1 0-16,4-1-2 0,4 2 2 0,-4-2 0 15,-1 0-1-15,-1 3-1 0,2-2 4 16,-2 1-1-16,3 0 0 0,-5 0-1 16,6-2 6-16,2-2-7 0,2 0 1 15,-2 0 3-15,2-1-2 0,-2-1 0 16,-2 2 1-16,-3-2-1 0,-5 2 1 0,6 0-2 16,-4 2 2-16,-5-3-3 0,7 2 3 15,-3 1-1-15,-5-2 0 16,4-1-3-16,-5 1 3 0,5-1-1 15,-5-1-1-15,11 1-1 0,-2 1 2 0,-3-1-2 16,5 0 1-16,-2 3-2 0,-3 0 1 16,5-2-4-16,2 0-1 0,4 1 1 15,-2 0 1-15,-2-2-2 0,2 1 4 16,-2 2 0-16,-3 0 4 0,1-1-3 16,0 2 2-16,0 0 1 0,-7-1-2 0,7 2 0 15,0-1 0-15,-4 0 1 0,-1 0 0 16,1-3 0-16,-6 2 2 0,5 2-2 15,-7-2 3-15,3-1-1 0,1 2-4 16,-1-3 3-16,-1 0-2 0,5 1 0 16,-1-2-1-16,-5-1 2 0,9 2 0 15,-8-2-2-15,3 1 1 0,-3 4 1 16,-1-2-2-16,-4 2 1 0,-3 4 0 16,-5 1 1-16,-4 1-2 0,-3-2 0 15,-7 1-7-15,0-2-15 0,-3-2-17 0,1-3-24 16,-9-6-42-16</inkml:trace>
  <inkml:trace contextRef="#ctx0" brushRef="#br0" timeOffset="-195590.675">12680 7228 13 0,'0'0'16'0,"0"0"-3"0,0 0 22 0,0 1 10 16,0 1-24-16,-9 1-6 0,3 0 1 0,4 1-1 16,0-1-3-16,-2 2-3 15,2 0 3-15,-2 1 0 0,0-1-2 16,-3 2-4-16,3 1 3 0,-2-3-3 15,0 6-2-15,0 0-1 0,-3 0-2 16,7 3 0-16,-2 0 0 0,2-2 1 0,0 5 0 16,0-2-3-16,2 0 2 0,0-1-1 15,0-1-1-15,0 1 2 0,0 0 1 16,0 1-2-16,0-1 0 0,0 2 0 16,4-2 1-16,0-1-1 0,3 1 2 15,1-1-1-15,-2 0 0 0,0 2-1 0,0 0 0 16,7 0 1-16,-5 2 0 0,0-2 0 15,3 2-1-15,-1 0 1 16,0 1-1-16,3 0-1 0,-5 0 1 16,-2-1-1-16,0 1 0 0,1 0 1 15,-3-1 0-15,-2 0 1 0,-2 0-1 0,2-2 0 16,-2 2 1-16,0-1-1 0,4 1 0 16,-2-3 0-16,2-1 0 0,0 3 0 15,7-5 0-15,-5 4 0 0,2-2 0 16,2-2 1-16,-1 3-1 0,-3-2 0 0,0 0 0 15,4 0 0-15,-1-2 0 0,-5 1 0 16,0-1 1-16,-2-1 0 16,-2-2 0-16,0 1 4 0,0 1 0 0,0-1 4 15,0-1-2-15,0 2-2 0,0-3-1 16,0 0 2-16,0 3-5 0,4-3 3 16,2 3-2-16,3-1-1 0,-5 0-1 15,0 2 0-15,4-1 1 0,-2 2 0 16,3-2-1-16,-3 2 1 0,2-3-1 15,5 3 1-15,-5-3-1 0,0 0 0 0,5-1 0 16,-7 1 0-16,2-1 0 0,0 1 0 16,-2-1 0-16,-1 0 1 0,1 0-1 15,0-1 0-15,2-1 0 0,-2 0 0 16,1-1 1-16,-3 0-1 0,2 2 0 16,0 1 0-16,-4-2 0 0,2 1 0 15,1 1 0-15,-1 0 0 0,2 2 0 16,-2 1 1-16,4-1-2 0,-2 2 1 15,1 0 0-15,-1-2 0 0,6-1-1 16,-1 2 1-16,-1-3 0 0,2 1-1 0,-1 2 1 16,3-3 0-16,-6 1-1 0,5 1 1 15,1 0 0-15,-5 0 0 0,7 0 0 16,-6 0 1-16,5-1-1 0,-3 1 0 16,5 1 0-16,-5 0 1 0,3 1-1 15,1 3 0-15,3-2-1 0,-3 2 2 16,7-3-1-16,0 0 1 0,2 2-1 15,-7-3 1-15,7 0-1 0,-4 1-1 16,-3 0 1-16,3-2 1 0,4 3 0 16,-4-3-1-16,-1 0 3 0,5 1-3 15,2 1 0-15,-4-2 2 0,6 0-2 0,-1 2 1 16,1-3-1-16,4 1 0 0,1-2 1 16,-3 2-1-16,2-2 1 0,0 1-1 15,0 0 0-15,6-2 0 0,-4 2 0 16,-4 1 0-16,0-3 0 0,-2 2 0 15,-6-2 0-15,-2-1 0 0,-1-1 1 0,3 0 0 16,-2 0-1-16,-3 1 0 0,3-2 0 16,-7 2 0-16,5 0 0 15,-7-2 1-15,5 3-1 0,-1-2 0 0,-3 0 2 16,5 0-2-16,-1 2 0 0,2-1 0 16,-3-3 0-1,7 3 0-15,0 0 0 0,-3-2 5 0,3-1 2 0,0 0-4 16,4 0-1-16,-3 0-1 0,1-1 0 15,2 1 1-15,-2-2-2 0,0 0 0 16,2 0 1-16,0 0 0 0,-3-3 0 0,-1 1 0 16,-6 0 0-16,-1-1 0 0,-10 3-1 15,-2-1 1-15,-1 1-2 0,-3 0-2 16,0 1-4-16,-7 3-24 0,-7 2-63 16,-5 0-161-16</inkml:trace>
  <inkml:trace contextRef="#ctx0" brushRef="#br0" timeOffset="-193072.393">13804 6443 16 0,'2'0'19'16,"-2"-1"-13"-16,0 1 2 0,0 0 2 0,0 0 12 16,0 0 8-16,0 0-11 0,0 0-3 15,0 0 3-15,0 0-7 0,0 0 4 16,0 2-1-16,0 3-1 0,0-2-1 16,0 3-3-16,0 2 0 0,-8-1-1 15,2 2-1-15,2 4-2 0,-3-2 3 0,-1 2-4 16,-4 2 1-16,-3-1-3 0,-1 1 2 15,3 0-4-15,-7 1 4 16,1-2-2-16,3 1 3 0,-7-1 3 16,8-1 0-16,-3 1-1 0,-3 0-1 0,5-1 0 15,-3 2 1-15,-4-1 0 0,7 0-3 16,-5 3 1-16,-2-1-3 0,5 2 0 16,-1 0-1-16,-4 1-1 0,5 1-1 15,-1 1 0-15,-2 0 0 0,7 1 1 16,-5 0-1-16,3 1 0 0,-7 1 0 0,-2 3 0 15,-6 6 0-15,-6 2 1 0,-2-1-1 16,-5 2 3-16,-5-1-2 0,3 0 0 16,-5 2 0-16,-1 0-2 15,4 3 2-15,-3-1 1 0,-3 2 0 0,13-3-1 16,-3 1 3-16,9-4-2 0,6 0 1 16,2-2-1-16,2-2 2 0,5-1 2 15,-3 0 1-15,-2-4-1 0,3-1-4 16,-1 3 1-16,6-4 0 0,-3 0-2 15,7-1 1-15,-1-4-1 0,5-2 0 16,5-2 0-16,-2-2-1 0,-2 0 1 0,6-2-1 16,-6 1 0-16,1-2 1 0,-3 4-1 15,0-3-1-15,1 4-2 0,-3-2-6 16,0-1-2-16,3 1-4 0,-1-2-7 16,2 0-14-16,6 0-13 0,0 1-34 15,-7 0-54-15</inkml:trace>
  <inkml:trace contextRef="#ctx0" brushRef="#br0" timeOffset="-192295.621">13767 6606 17 0,'-4'-4'24'0,"-2"-1"29"0,2-1-10 0,1 1-5 0,3 3-3 16,0-1-4-16,0 3-7 16,5 0-5-16,5 0-5 0,6 0 0 0,-1 0 0 15,6 2 0-15,8 3-4 0,2 2 3 0,6-1-7 16,10 5 1-16,5 2-4 15,-4 1 2-15,7 5-3 0,1 2-1 16,0 1 2-16,0 2-2 0,0 2-1 16,-11-2 1-16,5 1 0 0,-11 1 0 15,2-3-1-15,-3 4 2 0,-3 0-2 0,-2-1 0 16,0 0 0-16,-2 1 0 0,-2 3 0 16,0 2 0-16,4 5 0 0,-4 0 8 15,-4 0 60-15,-3-4-58 16,-3-3-5-16,-3-3-1 0,5 0-2 0,2-3 0 15,-3 2 0-15,5-1 1 0,0-1-2 16,0 0-2-16,0-2 2 0,0-2 0 16,-1-1-1-16,3-4 1 0,-4-2 0 15,2-2-1-15,-3-1 1 0,-3-2 0 16,6-2 0-16,2 0-1 0,-5-1 1 0,7-3 0 16,-6 3-1-16,-4-2-2 0,-1 1-5 15,-9 1-7-15,-5-1-8 0,-4 1-20 16,0 0-21-16,0 2-34 0,-8-4-110 15</inkml:trace>
  <inkml:trace contextRef="#ctx0" brushRef="#br0" timeOffset="-191625.712">15437 7559 40 0,'-14'16'7'0,"3"-1"34"16,1 1-23-16,-6 4-1 0,1 2 5 16,-3 3-2-16,-3 3-4 0,2-2-4 0,-1 5 2 15,-5 3-1-15,0 2 24 0,-6 5-16 16,-2 6 1-16,-15 6 13 0,-7 3 2 15,-20 6-5-15,-12 3-5 0,-12 0-13 16,-11 3-2-16,1 2-7 0,6 1-1 16,5-4-1-16,1-4-1 0,19-5 0 15,7-5 5-15,14-6 0 0,15-3-5 16,9-5 1-16,2-3-2 0,6-1 1 31,3 0-2-15,7-5 2-16,1-3 0 0,10-2 0 0,1-4-3 0,3-5 2 0,0-1-1 0,0-3 1 0,5-3-1 0,-1-2-1 15,-2 0 0-15,-2-3 2 0,0-1-7 16,0-1-7-16,2-1-10 0,2-1-13 16,-4 0-16-16,0 0-22 0,0 0-65 15</inkml:trace>
  <inkml:trace contextRef="#ctx0" brushRef="#br0" timeOffset="-190897.507">12117 8008 46 0,'9'0'78'0,"-1"0"-51"0,2 0 9 15,3 0-5-15,7 0 1 0,5 2-4 16,2 2-6-16,12 4-6 0,3 2-5 0,9 2 2 16,9 2-5-16,4 3 2 15,11 0-5-15,5 2 0 0,7 2-3 16,4 2 1-16,8 3 0 0,-8 3-2 15,0 2-2-15,-2 2 2 0,-2 1-1 0,6 2 1 16,17 7-3-16,7-1 69 0,3-2-59 16,-4 1-7-16,-19-8-1 0,-14 0-4 15,-13-1 2-15,-10-3-2 0,-10-7-1 16,-9-1-7-16,-8-3-1 0,-6-5 9 16,-2 1 1-16,-15-3 3 0,1-2 0 0,-7-3 0 15,-4 1 0-15,0-5 0 0,-2 1 1 16,-11 0-3-16,1-1-13 15,-5 0-20-15,3 2-19 0,-9 0-39 16,9-1-89-16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390 73 1698 0 0,'0'0'864'0'0,"-20"-18"482"0"0,20 18 31 0 0,0 0-64 0 0,-22 0-224 0 0,22 0-96 0 0,-20 0-64 0 0,20-18-192 0 0,-20 18-129 0 0,20 0-127 0 0,-21 0-1 0 0,21 0 65 0 0,-21 0-97 0 0,1 0-63 0 0,20 0-33 0 0,-21 0 0 0 0,1-18-63 0 0,20 18-1 0 0,-20 0-64 0 0,0 0-32 0 0,0 0-32 0 0,20 0 65 0 0,-22 0-97 0 0,2 0-32 0 0,-1 0 0 0 0,21-19 0 0 0,0 19-32 0 0,-21 0-32 0 0,21 0 96 0 0,-20 0-96 0 0,20 0-32 0 0,0 0 32 0 0,0 0 0 0 0,0 0 0 0 0,0 0 32 0 0,0 0-32 0 0,0 0-32 0 0,0 0 32 0 0,-20 0 0 0 0,20 0-32 0 0,0 0 0 0 0,0 0 32 0 0,0 0-32 0 0,0 0 32 0 0,0 0 1 0 0,0 0-1 0 0,0 0-32 0 0,0 0 32 0 0,0 0-64 0 0,0 0 64 0 0,0 0 0 0 0,0 0 32 0 0,0 0 0 0 0,0 0 0 0 0,0 0 160 0 0,0 0-128 0 0,0 0 96 0 0,0 0-32 0 0,0 0 1 0 0,0 0-97 0 0,0 0 0 0 0,0 0-32 0 0,0 0 64 0 0,0 0-96 0 0,-21 0 32 0 0,21 0-32 0 0,0 0 32 0 0,0 0-32 0 0,0 0 0 0 0,0 0 0 0 0,0 0 0 0 0,0 0 0 0 0,0 0 32 0 0,0 0 0 0 0,0 0 32 0 0,0 0-64 0 0,0 0 0 0 0,0 0 64 0 0,0 0 32 0 0,0 0-64 0 0,0 19 0 0 0,0-19 64 0 0,0 0 0 0 0,0 18-64 0 0,0-18 65 0 0,0 18-33 0 0,0-18 0 0 0,0 18 0 0 0,0 2 0 0 0,0-2-32 0 0,0 0 0 0 0,0 0 0 0 0,0 1-32 0 0,0-1 32 0 0,0 0 32 0 0,0 1 96 0 0,0-1-256 0 0,0 0-32 0 0,0 0 32 0 0,0 2 96 0 0,0-2-32 0 0,0-18 0 0 0,0 0 32 0 0,0 18 0 0 0,0-18 0 0 0,0 0 0 0 0,0 0 0 0 0,0 0 32 0 0,0 0-32 0 0,0 0 32 0 0,0 18-32 0 0,0-18 0 0 0,0 0 0 0 0,0 0 32 0 0,0 0 0 0 0,0 0 0 0 0,0 0 32 0 0,0 0 0 0 0,0 0-64 0 0,0 0 96 0 0,0 0-32 0 0,0 0 0 0 0,0 0 0 0 0,0 0 0 0 0,0 0-32 0 0,0 0-32 0 0,0 0 32 0 0,0 0-32 0 0,0 0-32 0 0,0 0 0 0 0,0 0-160 0 0,0 0-609 0 0,0 0-672 0 0,0 0-833 0 0,0 0-2050 0 0,0 0-4228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0 480 0 0,'0'0'1154'0'0,"0"0"-322"0"0,0 0 193 0 0,-21 0 0 0 0,21 0-64 0 0,0 0 32 0 0,0 0-32 0 0,0 0-96 0 0,0 0-32 0 0,0 0 63 0 0,0 0-63 0 0,0 0-128 0 0,0 0-225 0 0,0 0-95 0 0,0 0-129 0 0,0 0-64 0 0,0 0 96 0 0,0 0 65 0 0,0 19-33 0 0,0-19 32 0 0,0 18-95 0 0,0 0 31 0 0,0-18-160 0 0,0 18 32 0 0,0 2-64 0 0,0-4 96 0 0,0 4-95 0 0,21-2 31 0 0,-21-18-64 0 0,0 19 64 0 0,0-2-96 0 0,0 2 0 0 0,20 0 32 0 0,-20-1 0 0 0,0 0-64 0 0,0 1 96 0 0,0 0-64 0 0,0-19-32 0 0,0 18-32 0 0,0 0 96 0 0,0-18-32 0 0,0 18-32 0 0,0-18 32 0 0,20 19-32 0 0,-20-19 0 0 0,0 0 32 0 0,0 0 0 0 0,0 17-32 0 0,0-17 0 0 0,0 0 0 0 0,0 0 32 0 0,0 0-64 0 0,0 19 64 0 0,0-19-32 0 0,0 0 0 0 0,0 0 0 0 0,0 0 0 0 0,0 17 0 0 0,0-17 32 0 0,0 0-32 0 0,0 0 32 0 0,0 19 0 0 0,0-19-32 0 0,0 0 0 0 0,0 0 32 0 0,0 0-32 0 0,22 17 0 0 0,-22-17 0 0 0,0 0 33 0 0,0 0-33 0 0,0 0 32 0 0,0 0-32 0 0,0 20 0 0 0,0-20 0 0 0,0 0 32 0 0,0 0-32 0 0,0 0 0 0 0,0 0-32 0 0,0 0 96 0 0,0 0 0 0 0,0 0 0 0 0,0 0 0 0 0,0 0 64 0 0,0 0-32 0 0,0 0-96 0 0,0 0 64 0 0,0 0 0 0 0,0 0-64 0 0,0 0 32 0 0,0 0-32 0 0,0 0 32 0 0,0 0-32 0 0,0 0 32 0 0,0 0 32 0 0,0 0-32 0 0,0 0 64 0 0,0 0-96 0 0,0 0 64 0 0,0 0 33 0 0,0 0-65 0 0,0 0 64 0 0,0 0-32 0 0,0 0 32 0 0,0 0-96 0 0,0 0 32 0 0,0 0 0 0 0,0 0-32 0 0,0 0 0 0 0,0 0 0 0 0,0 0 0 0 0,20 0-32 0 0,-20 0 96 0 0,21 0 32 0 0,-21 0 0 0 0,21 0 0 0 0,-1 0-64 0 0,0 0 96 0 0,2 0-64 0 0,-2 0 32 0 0,0 0-31 0 0,1-20-1 0 0,-1 20-96 0 0,1 0 96 0 0,0 0-32 0 0,-1 0 0 0 0,1 0 0 0 0,0 0 0 0 0,-1 0 0 0 0,1-17-32 0 0,0 17 0 0 0,-1 0 0 0 0,1 0 0 0 0,-1 0 0 0 0,1 0 32 0 0,-1 17-32 0 0,0-17 0 0 0,-20 0 0 0 0,22 0 0 0 0,-2 0 32 0 0,-20 0-32 0 0,21 0 0 0 0,-21 0 32 0 0,21 0 32 0 0,-21 0-64 0 0,20 0 64 0 0,-20 0-64 0 0,0 0 0 0 0,20 0 0 0 0,-20 0 32 0 0,0 0-32 0 0,0 0 32 0 0,0 0 32 0 0,22 0-64 0 0,-22 0 0 0 0,0 0 32 0 0,0-17-32 0 0,20 17 32 0 0,-20 0-32 0 0,0 0-32 0 0,0 0 32 0 0,0 0-96 0 0,0 0-96 0 0,0 0-192 0 0,0-19-353 0 0,20 19-448 0 0,-20 0-321 0 0,0 0-1024 0 0,0 19-2403 0 0,0-19-2690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 0 2178 0 0,'0'0'1794'0'0,"0"0"-481"0"0,-20 0-192 0 0,20 0 96 0 0,0 0-64 0 0,-21 0-192 0 0,21 0-192 0 0,0 0-225 0 0,0 19-95 0 0,-20-19-129 0 0,20 0-96 0 0,0 0-63 0 0,0 18-1 0 0,0-18-32 0 0,0 0 0 0 0,0 0-64 0 0,0 0-32 0 0,0 0 96 0 0,0 0-32 0 0,0 0 128 0 0,20 0 33 0 0,-20 0-1 0 0,0 0-128 0 0,0 0 64 0 0,21 0-32 0 0,-21-18-64 0 0,0 18 65 0 0,0 0-1 0 0,0 0-32 0 0,0 0-96 0 0,0 0 64 0 0,0 0 0 0 0,0 0-64 0 0,0 0 0 0 0,0 0-64 0 0,0 0 0 0 0,0 0-64 0 0,0 0 64 0 0,0 0 32 0 0,0 0 0 0 0,0 0 0 0 0,0 0 0 0 0,0 18 32 0 0,0-18-32 0 0,0 0 32 0 0,0 0-64 0 0,0 0 64 0 0,0 0-32 0 0,0 0 32 0 0,0 0 64 0 0,0 0 0 0 0,0 0-64 0 0,0 0 0 0 0,0 0 64 0 0,0-18 1 0 0,0 18 31 0 0,0 0-32 0 0,0 0 32 0 0,0 0-32 0 0,0 0-96 0 0,0 0 64 0 0,0 0-64 0 0,0 0-64 0 0,0 0-128 0 0,0 0 32 0 0,0 0-1410 0 0,0 18-1601 0 0,0 0-3555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 19 1057 0 0,'-20'0'1730'0'0,"20"-19"-930"0"0,-19 19 161 0 0,19 0 224 0 0,0 0 1 0 0,-21 0-226 0 0,21 0-191 0 0,0 0-96 0 0,0 0-97 0 0,-21 0-95 0 0,21 0-129 0 0,0 0-32 0 0,0 0-63 0 0,0 0-33 0 0,0 0-32 0 0,0 0 32 0 0,0 0-96 0 0,0 0 97 0 0,0 0-1 0 0,0 0-32 0 0,0 0 32 0 0,0 0 97 0 0,0 0-193 0 0,0 0-32 0 0,0 0 0 0 0,0 0-32 0 0,0 0 32 0 0,0 0-64 0 0,0 0 0 0 0,0 0-64 0 0,0 0 0 0 0,0 0-32 0 0,0 0 128 0 0,0 19-64 0 0,0-19 0 0 0,0 0 0 0 0,0 0 32 0 0,0 0-32 0 0,0 17 32 0 0,0-17-32 0 0,0 0 32 0 0,0 0-32 0 0,0 0-32 0 0,0 0 128 0 0,0 0 64 0 0,0 0-32 0 0,0 0-96 0 0,0-17 0 0 0,0 17 1 0 0,0 0-66 0 0,0 0 66 0 0,0 0-1 0 0,0-19-32 0 0,0 19 32 0 0,0 0 0 0 0,0 0 0 0 0,0 0 0 0 0,0 0-32 0 0,0 0-96 0 0,0 0 32 0 0,0 0 64 0 0,0 19-449 0 0,0-19-896 0 0,0 17-1410 0 0,0-17-1985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84 55 4388 0 0,'-20'0'1506'0'0,"20"0"-289"0"0,0 0 224 0 0,-22 0-32 0 0,22 0-448 0 0,0 0-448 0 0,0 0-65 0 0,-21 0-31 0 0,21 0-129 0 0,0 0-32 0 0,0 19-160 0 0,0-19 0 0 0,0 0 0 0 0,0 0-64 0 0,0 0 65 0 0,0 0 95 0 0,0 0 160 0 0,0 0 96 0 0,0 0 1 0 0,21-19-129 0 0,-21 19 33 0 0,0-17-97 0 0,0 17 0 0 0,0-19 32 0 0,0 19 1 0 0,0 0-129 0 0,0-18 128 0 0,0 18-192 0 0,0 0 96 0 0,0 0-96 0 0,0 0 32 0 0,0 0-95 0 0,0 0-66 0 0,0 0 33 0 0,0 18 33 0 0,-21-18-33 0 0,21 0 0 0 0,0 19 0 0 0,0-19 0 0 0,0 0 32 0 0,0 17-32 0 0,0-17 0 0 0,0 0 32 0 0,0 0-32 0 0,0 0 0 0 0,0 0 0 0 0,0 0 32 0 0,0 0 96 0 0,0 0 32 0 0,0 0-32 0 0,21 0-32 0 0,-21-17 32 0 0,0 17 96 0 0,0-19-63 0 0,0 19 95 0 0,0 0 0 0 0,0 0-64 0 0,0 0 0 0 0,0 0-192 0 0,0 0-96 0 0,0 0 96 0 0,-21 19 0 0 0,21-2-224 0 0,-20 2-865 0 0,20-19-1217 0 0,0 18-2338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92 2691 0 0,'0'-18'2370'0'0,"0"18"-961"0"0,0-19 129 0 0,0 19 287 0 0,0 0-223 0 0,0 0-161 0 0,0-17-352 0 0,0 17-320 0 0,0 0-225 0 0,0 0-63 0 0,-21 0-161 0 0,1 0-32 0 0,20 17-95 0 0,-20-17-33 0 0,-1 19 32 0 0,0-19-64 0 0,0 18-64 0 0,21 2 0 0 0,-21-20 32 0 0,1 17-64 0 0,20 2 0 0 0,0-19-64 0 0,-21 0 64 0 0,21 18 0 0 0,-20-18 0 0 0,20 19-32 0 0,0-19 0 0 0,0 0 32 0 0,0 17-64 0 0,0-17 32 0 0,0 0 0 0 0,0 0 0 0 0,0 0 0 0 0,0 0 0 0 0,0 0 0 0 0,0 0 32 0 0,0 19 1 0 0,0-19-1 0 0,20 0-32 0 0,-20 0 32 0 0,21 0-32 0 0,-21 18 0 0 0,20-18 0 0 0,-20 0 0 0 0,21 19 0 0 0,-21-19 0 0 0,21 0 0 0 0,-21 19 0 0 0,0-19 0 0 0,21 18 0 0 0,-21-18 32 0 0,0 19-32 0 0,21-19 0 0 0,-21 18 0 0 0,0 0 32 0 0,0-18 0 0 0,0 18 0 0 0,-21-18 32 0 0,21 0 0 0 0,0 19-64 0 0,-21-1 64 0 0,0-18-32 0 0,0 18 64 0 0,1-18-96 0 0,20 0 0 0 0,-21 0 32 0 0,21 0-32 0 0,-20 0 64 0 0,20 0-96 0 0,0 0-352 0 0,0 0-769 0 0,0-18-865 0 0,0 18-1281 0 0,20-18-1890 0 0</inkml:trace>
  <inkml:trace contextRef="#ctx0" brushRef="#br0" timeOffset="1">350 239 3619 0 0,'0'-18'1666'0'0,"0"18"-481"0"0,0 0 289 0 0,0 0-65 0 0,0-19-32 0 0,-21 19-480 0 0,21 0-128 0 0,0 0-257 0 0,-20 0-95 0 0,20 0-97 0 0,-21 0 0 0 0,1 19-32 0 0,20-19-31 0 0,-20 18 31 0 0,-2-18-128 0 0,2 19-32 0 0,20 0-64 0 0,-21-19 32 0 0,21 18-64 0 0,0-18-32 0 0,0 19 0 0 0,0-1 0 0 0,0-18 32 0 0,0 18 1 0 0,0-18-1 0 0,21 0-32 0 0,-21 18 32 0 0,20-18 32 0 0,2 0 32 0 0,-2-18-64 0 0,0 18 32 0 0,1-18 0 0 0,-1 0 0 0 0,-20 18-64 0 0,21-19 64 0 0,1 1 96 0 0,-22-1-128 0 0,20 0 64 0 0,-20 19-32 0 0,21-18-32 0 0,-21-1 0 0 0,0 19 64 0 0,0-17 1 0 0,0 17-1 0 0,0-19 64 0 0,0 19 32 0 0,0 0-64 0 0,-21-18-32 0 0,21 18 32 0 0,0 0-64 0 0,0 0-32 0 0,0 0-64 0 0,0 0 0 0 0,0 18 64 0 0,0-18-32 0 0,0 19-32 0 0,0-2 64 0 0,0 2 97 0 0,0-1-65 0 0,0 1 96 0 0,21 0-32 0 0,-21-1 32 0 0,0 1-160 0 0,20-1 32 0 0,-20 0 64 0 0,19 0-32 0 0,-19-18-32 0 0,0 19-64 0 0,21-19 64 0 0,-21 0-32 0 0,0 0-32 0 0,0 0-224 0 0,0 0-545 0 0,0 0-704 0 0,0 0-609 0 0,0 0-1538 0 0,0 0-1953 0 0</inkml:trace>
  <inkml:trace contextRef="#ctx0" brushRef="#br0" timeOffset="2">555 202 833 0 0,'0'-17'4004'0'0,"0"17"-2339"0"0,21 0-288 0 0,-21 0 353 0 0,0 0-353 0 0,0 0-384 0 0,0 0-256 0 0,21 0-192 0 0,-21 17 31 0 0,0 2 65 0 0,0-1-65 0 0,0 1-127 0 0,0 0-65 0 0,0-1-96 0 0,0 1-63 0 0,0-1-65 0 0,0 18-64 0 0,0-17 64 0 0,0-1-64 0 0,0 0-96 0 0,0-18 64 0 0,0 18-32 0 0,0-18 0 0 0,0 0 0 0 0,0 0 0 0 0,0 0 192 0 0,0-18 65 0 0,0 18-97 0 0,0-18-32 0 0,20 0 0 0 0,-20-1-96 0 0,0 1 64 0 0,21-18-64 0 0,-21 17-64 0 0,0 1 32 0 0,20-1 0 0 0,-20 0 33 0 0,21 1-65 0 0,-21-1 64 0 0,0 19-64 0 0,21-17 0 0 0,-21 17 32 0 0,0-19-32 0 0,0 19 0 0 0,0 0 0 0 0,0 0 0 0 0,0 0-129 0 0,0 0 65 0 0,0 19 96 0 0,0-2 0 0 0,0-17 1 0 0,0 19-1 0 0,0-1 0 0 0,0 1-32 0 0,-21 0 32 0 0,21-19-32 0 0,0 18 0 0 0,0-18 0 0 0,0 19 0 0 0,0-19 0 0 0,0 18 0 0 0,0-18 0 0 0,0 0 0 0 0,0 0-32 0 0,0 0 32 0 0,0 0 32 0 0,0 0 0 0 0,0 0 96 0 0,21 0 0 0 0,-21 0 0 0 0,0-18-96 0 0,20 18-32 0 0,-20-19 0 0 0,21 1 0 0 0,-21 18 32 0 0,20-19-32 0 0,-20 19 0 0 0,20-19 32 0 0,-20 19-64 0 0,21 0 32 0 0,-21-18 0 0 0,21 18 0 0 0,-21 0 0 0 0,0 0-32 0 0,0 0 0 0 0,21 0 64 0 0,-21 0-32 0 0,0 18-32 0 0,0-18 32 0 0,21 19-64 0 0,-21-19 64 0 0,0 19 64 0 0,0-1-64 0 0,0 1 0 0 0,0-19 0 0 0,0 18 0 0 0,20 0 0 0 0,-20 0 0 0 0,0-18 0 0 0,0 19 32 0 0,0-19-32 0 0,0 18-32 0 0,0-18 32 0 0,0 0 0 0 0,0 0 0 0 0,0 0 0 0 0,0 0-160 0 0,0 0-737 0 0,0 0-1025 0 0,0 0-1185 0 0,0 18-2979 0 0</inkml:trace>
  <inkml:trace contextRef="#ctx0" brushRef="#br0" timeOffset="3">1029 277 3395 0 0,'0'0'3075'0'0,"0"0"-1954"0"0,0 0 192 0 0,0 0-63 0 0,0 0-289 0 0,0 0 224 0 0,0 18-385 0 0,0 1-95 0 0,0 17-32 0 0,20-18-33 0 0,-20 19-223 0 0,22-1-193 0 0,-22 2 0 0 0,0-2-96 0 0,21 1 0 0 0,-21 19 33 0 0,0-20-97 0 0,0 1 160 0 0,20-1 0 0 0,-20 1-128 0 0,0-17 0 0 0,0-3-64 0 0,0 2 0 0 0,0-19 0 0 0,0 0-96 0 0,0 0-224 0 0,0 0-545 0 0,0 0-256 0 0,0 0-1281 0 0,0-19-897 0 0,-20 2-1057 0 0</inkml:trace>
  <inkml:trace contextRef="#ctx0" brushRef="#br0" timeOffset="4">1071 332 1153 0 0,'0'-18'2915'0'0,"0"-1"-1250"0"0,0 1-63 0 0,0 18-1 0 0,0-19 129 0 0,21 19-321 0 0,-1-19-384 0 0,-20 19-288 0 0,21 0-64 0 0,-1 0-65 0 0,0 0-127 0 0,1 0-97 0 0,-1 0-128 0 0,-20 0 33 0 0,22 19-65 0 0,-22-19 64 0 0,20 19-32 0 0,-20-1 161 0 0,0 1-65 0 0,0 17-64 0 0,-20-18-63 0 0,-2 1-1 0 0,2 17 0 0 0,-1-18-192 0 0,1 20 32 0 0,20-20 0 0 0,-20 0 0 0 0,-1 1-64 0 0,21-1 0 0 0,0-18-224 0 0,0 0-417 0 0,0 18-704 0 0,0-18-993 0 0,0 0-1185 0 0,0 0-2980 0 0</inkml:trace>
  <inkml:trace contextRef="#ctx0" brushRef="#br0" timeOffset="5">1317 1 2594 0 0,'0'0'3043'0'0,"0"0"-1633"0"0,0 0 159 0 0,0 0 65 0 0,0 0-705 0 0,0 0-225 0 0,0 0 385 0 0,0 18-384 0 0,0 1 32 0 0,0-2-1 0 0,0 2-95 0 0,20 19 32 0 0,-20-21-161 0 0,0 20-192 0 0,0-18 1 0 0,0 17-65 0 0,0 1 0 0 0,0 0-96 0 0,21 0-32 0 0,-21-1 1 0 0,0 1-65 0 0,0-1-64 0 0,0 2 64 0 0,20-20 0 0 0,-20-18-32 0 0,22 18 0 0 0,-22-18 0 0 0,20 0 0 0 0,-20 0 64 0 0,20 0-32 0 0,1 0-32 0 0,-1 0-352 0 0,-20-18-577 0 0,20 18-1185 0 0,1-18-1826 0 0,-21 18-4708 0 0</inkml:trace>
  <inkml:trace contextRef="#ctx0" brushRef="#br0" timeOffset="6">1501 405 5477 0 0,'0'0'2370'0'0,"21"-18"-704"0"0,1 18 224 0 0,-1-19-64 0 0,-21 19-609 0 0,20-18-288 0 0,0 18-97 0 0,-20-18-95 0 0,21 0-160 0 0,-21 18-193 0 0,20-19-128 0 0,-20 19-96 0 0,0-18-32 0 0,0 18-31 0 0,0 0-65 0 0,0-19 0 0 0,0 19 0 0 0,-20 0-32 0 0,-1-19 0 0 0,21 19 0 0 0,-20 0 0 0 0,0 0-32 0 0,20 0 32 0 0,-21 19-32 0 0,21-19 64 0 0,-22 19-32 0 0,22-1-32 0 0,0 1 32 0 0,0-1 0 0 0,0 0 0 0 0,0 0 64 0 0,0 1 32 0 0,22 17-32 0 0,-1-18 0 0 0,-1 2 32 0 0,0-20-32 0 0,1 18-64 0 0,-1-18 0 0 0,0 0 64 0 0,2 0-32 0 0,19 0 0 0 0,-21 0-352 0 0,0-18-33 0 0,22-2-1184 0 0,-21 2-1089 0 0,0 18-1763 0 0,-1 0-3394 0 0</inkml:trace>
  <inkml:trace contextRef="#ctx0" brushRef="#br0" timeOffset="7">1873 221 8104 0 0,'-20'-19'2658'0'0,"20"2"-1024"0"0,0 17 288 0 0,0 0-33 0 0,0-19-800 0 0,20 19-320 0 0,-20 0-192 0 0,21-18-65 0 0,-21 18-192 0 0,0 0-159 0 0,0 0-97 0 0,0 18 0 0 0,0-18 64 0 0,0 19-32 0 0,-21-2 0 0 0,1 2 0 0 0,-1-1-32 0 0,0 1 0 0 0,21 0-96 0 0,-20-19 64 0 0,20 18 0 0 0,-22-18 0 0 0,22 19-32 0 0,0-19 0 0 0,0 0 0 0 0,22 0 0 0 0,-22 0 64 0 0,20 0 0 0 0,1 0-64 0 0,0 0 32 0 0,-1 0 32 0 0,1 0-31 0 0,-1 0-1 0 0,-20-19-32 0 0,20 19 32 0 0,1 0 0 0 0,0 0 0 0 0,-1 0-64 0 0,1 0 160 0 0,0 19-32 0 0,0-19 0 0 0,19 0 0 0 0,-18 0-96 0 0,-22 18 96 0 0,20-18-32 0 0,-20 18 128 0 0,0 0 129 0 0,0-18 159 0 0,0 19 33 0 0,0-19-1 0 0,0 18-64 0 0,0 0-63 0 0,-20-18-33 0 0,-2 18-96 0 0,2 2-63 0 0,0-2-129 0 0,-22-18 64 0 0,21 18-96 0 0,1 0 0 0 0,-22-18-32 0 0,22 19-352 0 0,-21-19-738 0 0,21 0-1184 0 0,-1 18-1505 0 0,0 0-4901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07:42:18.96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1,'3'0,"1"0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07:42:18.96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08T23:04:08.5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483 1 2146 0 0,'-5'1'4631'0'0,"-10"8"-3619"0"0,2 6-412 0 0,0 2 0 0 0,2 0 0 0 0,-1 0 0 0 0,2 1 0 0 0,1 0 1 0 0,0 1-1 0 0,1 0 0 0 0,0 3-600 0 0,-20 42 724 0 0,4-14-171 0 0,-19 38 246 0 0,3 2 0 0 0,-14 57-799 0 0,24-62 189 0 0,-28 56-189 0 0,-12 28-1187 0 0,51-94-426 0 0,15-23-5000 0 0,4-44 1941 0 0</inkml:trace>
  <inkml:trace contextRef="#ctx0" brushRef="#br0" timeOffset="715.219">431 163 2242 0 0,'7'7'8694'0'0,"10"15"-5290"0"0,57 68-2925 0 0,-64-81-440 0 0,1 1-1 0 0,0-2 0 0 0,1 1 0 0 0,0-2 1 0 0,0 0-1 0 0,10 4-38 0 0,-16-8 6 0 0,0 0 1 0 0,0-1-1 0 0,0 0 1 0 0,0 0-1 0 0,1-1 0 0 0,-1 0 1 0 0,1 0-1 0 0,-1 0 1 0 0,1-1-1 0 0,-1 0 0 0 0,1 0 1 0 0,-1-1-1 0 0,1 0 1 0 0,-1 0-1 0 0,4-1-6 0 0,-7 1 9 0 0,0 0-1 0 0,0 0 1 0 0,0-1 0 0 0,0 1-1 0 0,-1-1 1 0 0,1 1-1 0 0,0-1 1 0 0,-1 0 0 0 0,1 0-1 0 0,-1-1 1 0 0,0 1 0 0 0,1 0-1 0 0,-1-1 1 0 0,0 1 0 0 0,-1-1-1 0 0,1 0 1 0 0,0 0-1 0 0,-1 1 1 0 0,1-1 0 0 0,-1 0-1 0 0,0 0 1 0 0,0-2-9 0 0,2-8 13 0 0,0 0 1 0 0,-1 0-1 0 0,-1 0 0 0 0,0-1 0 0 0,-1-1-13 0 0,0 5-5 0 0,0-1 0 0 0,1 1-1 0 0,0-1 1 0 0,1 1 0 0 0,0-1-1 0 0,2-3 6 0 0,1 1-12 0 0,-2 0-1 0 0,1-1 0 0 0,-1 1 0 0 0,-1-1 1 0 0,-1 0-1 0 0,0 0 0 0 0,-1 0 1 0 0,0-2 12 0 0,0 15-27 0 0,3 2 31 0 0,-1-1-1 0 0,1 1 1 0 0,-1-1-1 0 0,1 1 1 0 0,-1 0-1 0 0,1 0 1 0 0,-1 0 0 0 0,1 0-1 0 0,-1 0 1 0 0,0 1-1 0 0,0-1 1 0 0,1 1-1 0 0,-1-1 1 0 0,0 1-1 0 0,-1 0 1 0 0,1 0 0 0 0,0 0-1 0 0,0 0 1 0 0,-1 0-1 0 0,1 1-3 0 0,30 54 100 0 0,-19-31-73 0 0,86 157 169 0 0,-27-48 376 0 0,26 29-572 0 0,161 223 593 0 0,-255-382-677 0 0,3 6-74 0 0,0-1 0 0 0,1 1 0 0 0,0-2 0 0 0,1 1 0 0 0,2 0 158 0 0,-8-7-530 0 0,1 0-1 0 0,0 0 1 0 0,0-1 0 0 0,0 0 0 0 0,0 0-1 0 0,0 0 1 0 0,1 0 0 0 0,-1 0 0 0 0,1-1-1 0 0,0 0 531 0 0,17 3-5786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1 416 0 0,'0'0'1442'0'0,"0"0"-129"0"0,0 0 128 0 0,0 0 33 0 0,0 0-65 0 0,0 0-256 0 0,-20 0-288 0 0,20 0-128 0 0,0 0-33 0 0,0 0-31 0 0,0 0-64 0 0,0 0 31 0 0,0 0-95 0 0,-20 0-65 0 0,20 0 129 0 0,0 0-1 0 0,-22 18 33 0 0,22-18-129 0 0,-20 0-95 0 0,20 19-1 0 0,-20-19-96 0 0,20 0 33 0 0,-21 17-129 0 0,1-17-32 0 0,20 19 0 0 0,-22-19 1 0 0,22 0-129 0 0,0 19 64 0 0,-20-19-64 0 0,20 19 64 0 0,0-19-64 0 0,0 17-64 0 0,0-17 64 0 0,0 0 192 0 0,0 19-384 0 0,0-19 64 0 0,0 18-32 0 0,0-18 64 0 0,0 0 32 0 0,0 19 0 0 0,0-2 32 0 0,0-17 0 0 0,0 19 32 0 0,20-19-32 0 0,-20 18 0 0 0,0-18 0 0 0,22 19 0 0 0,-22-19 0 0 0,20 18 32 0 0,-20-18-32 0 0,21 0 0 0 0,-21 0 0 0 0,20 18-64 0 0,-20-18 64 0 0,0 0-32 0 0,0 19 32 0 0,20-19-32 0 0,-20 0 32 0 0,0 0-32 0 0,0 18 33 0 0,0-18-33 0 0,0 0 32 0 0,0 18 0 0 0,0-18 0 0 0,0 0-32 0 0,0 18 0 0 0,0-18 32 0 0,0 19 0 0 0,0-19 0 0 0,0 19 0 0 0,0-19 0 0 0,0 0 0 0 0,0 18 0 0 0,0-18-64 0 0,0 18 64 0 0,0-18 0 0 0,0 19 0 0 0,0-19-32 0 0,0 18 64 0 0,0-18-64 0 0,0 0 64 0 0,0 18-64 0 0,0-18 0 0 0,-20 0 32 0 0,20 18 0 0 0,0-18-32 0 0,0 0 32 0 0,0 19 0 0 0,-20-19 32 0 0,20 0-64 0 0,-21 18 64 0 0,21-18-32 0 0,-20 0 32 0 0,20 19-64 0 0,-22-19 0 0 0,22 0 0 0 0,-20 19 32 0 0,20-19-32 0 0,0 0 0 0 0,-21 0-32 0 0,21 0-96 0 0,-21 0-32 0 0,21 0-256 0 0,0 0-449 0 0,-20 0-609 0 0,20 0-1248 0 0,0 0-2563 0 0</inkml:trace>
  <inkml:trace contextRef="#ctx0" brushRef="#br0" timeOffset="1">21 367 448 0 0,'0'0'1666'0'0,"-20"0"-97"0"0,20 0 225 0 0,0 0-192 0 0,0 0-97 0 0,0 0-128 0 0,0 0-95 0 0,0 0-386 0 0,0 0-127 0 0,0 0-64 0 0,0 0-32 0 0,0 0 191 0 0,20 0 129 0 0,-20 0-224 0 0,20 0-96 0 0,1 0-1 0 0,-21 0-63 0 0,21 0-65 0 0,-1 0-159 0 0,2 0-65 0 0,-2 0 32 0 0,1 0-95 0 0,19 0-1 0 0,-18 0-64 0 0,-2 0-64 0 0,0 0-32 0 0,1 0 0 0 0,-1 0-32 0 0,1 0-32 0 0,-1 0-64 0 0,0 0 64 0 0,2 0 32 0 0,-22-18-31 0 0,0 18 31 0 0,21 0-64 0 0,-21 0 32 0 0,0 0 0 0 0,0 0-32 0 0,0 0 0 0 0,0 0-96 0 0,0 0-257 0 0,-21 0-255 0 0,21 0-642 0 0,-22 0-639 0 0,2 0-1090 0 0,20 0-2755 0 0</inkml:trace>
  <inkml:trace contextRef="#ctx0" brushRef="#br0" timeOffset="2">516 441 448 0 0,'-21'0'3524'0'0,"21"0"-1282"0"0,0 0-641 0 0,0 0 289 0 0,0 0-224 0 0,0 0-545 0 0,0 0-288 0 0,0 0-161 0 0,0 0 193 0 0,0 0 128 0 0,21 0-96 0 0,-21 0-225 0 0,20 0-127 0 0,-20 0-65 0 0,21 0 97 0 0,-1 0-193 0 0,-20 0-63 0 0,20-18-33 0 0,1 18 0 0 0,-21-18-96 0 0,0 18-31 0 0,20-19-97 0 0,-20 19 32 0 0,0-19 0 0 0,0 19-64 0 0,0-18 0 0 0,0 18 32 0 0,-20 0-32 0 0,20 0-32 0 0,-21 0 0 0 0,21-18-32 0 0,-20 18 32 0 0,0 0 0 0 0,20 0-32 0 0,-21 0 32 0 0,1 18 0 0 0,20-18 0 0 0,-21 0 0 0 0,21 18 0 0 0,-21-18 0 0 0,21 0-32 0 0,-20 19 32 0 0,20-19 0 0 0,0 19-32 0 0,0-1 64 0 0,0-18-32 0 0,0 18 0 0 0,0 1 0 0 0,0-19 0 0 0,0 18 0 0 0,20-18 32 0 0,-20 0-32 0 0,21 18 32 0 0,-21-18-32 0 0,21 0 0 0 0,-21 0 32 0 0,20 18-32 0 0,-20-18 0 0 0,21 0 0 0 0,-21 0 64 0 0,0 0-64 0 0,20 0 32 0 0,-20 0-64 0 0,0 0 32 0 0,20 0 0 0 0,-20-18 32 0 0,0 18-192 0 0,21 0-128 0 0,-21 0-353 0 0,20 0-480 0 0,-20 0-737 0 0,22 0-1089 0 0,-22 0-1473 0 0,21 0-3203 0 0</inkml:trace>
  <inkml:trace contextRef="#ctx0" brushRef="#br0" timeOffset="3">926 386 352 0 0,'0'0'2755'0'0,"-20"0"-705"0"0,20 0-545 0 0,-20 0 289 0 0,20 0-289 0 0,-21 0-287 0 0,1 0-225 0 0,0 0-289 0 0,-2 0-159 0 0,22 19-129 0 0,-20-19-96 0 0,-1 0-95 0 0,1 18-1 0 0,20-18-96 0 0,-20 18-64 0 0,20 1 0 0 0,0-19-32 0 0,0 18 0 0 0,0-18 0 0 0,0 18 0 0 0,0-18-32 0 0,0 18 32 0 0,20-18-32 0 0,-20 0 64 0 0,20 0 0 0 0,1 0-32 0 0,-1 0 96 0 0,-20 0 1 0 0,22-18 31 0 0,-2 18 128 0 0,-20-18 64 0 0,20 0-95 0 0,-20-1 63 0 0,21 19-96 0 0,-21-18-64 0 0,0 0-32 0 0,0 18 33 0 0,0-19-65 0 0,0 0 32 0 0,0 19-32 0 0,0-18 64 0 0,0 18-128 0 0,0 0 96 0 0,0 0-32 0 0,0-18 0 0 0,0 18-32 0 0,0 0-64 0 0,0 0 0 0 0,0 0-64 0 0,-21 18 64 0 0,21-18 0 0 0,0 18 0 0 0,0 1 64 0 0,0-19-64 0 0,0 19 96 0 0,0-1-63 0 0,21 0 31 0 0,-21-18-32 0 0,0 19 32 0 0,20-1 0 0 0,-20-18 0 0 0,20 0-32 0 0,-20 18 0 0 0,0-18 0 0 0,21 0 96 0 0,-21 0-96 0 0,22 0-32 0 0,-22 0 64 0 0,0 0-128 0 0,20 0-192 0 0,-20 0-385 0 0,0-18-448 0 0,0 18-993 0 0,21 0-1281 0 0,-21 0-1922 0 0</inkml:trace>
  <inkml:trace contextRef="#ctx0" brushRef="#br0" timeOffset="4">1071 55 3940 0 0,'0'0'1922'0'0,"0"-17"-289"0"0,0 17 65 0 0,-20 0-257 0 0,20 0-448 0 0,0 0-96 0 0,0 17-128 0 0,0-17-33 0 0,0 19 33 0 0,0-19-32 0 0,0 19-97 0 0,0 0-159 0 0,0-2 31 0 0,0 2-159 0 0,0 18 127 0 0,0-20-384 0 0,0 20 0 0 0,0-18-96 0 0,0 17 32 0 0,0 1 0 0 0,20-19 0 0 0,-20 0 0 0 0,0 20-32 0 0,20-20-32 0 0,-20 0-96 0 0,0 1-64 0 0,22-19-192 0 0,-22 18-129 0 0,0-18-352 0 0,0 18-288 0 0,0-18-160 0 0,0 0-609 0 0,0 0-224 0 0,0 18-544 0 0,0-18-1090 0 0</inkml:trace>
  <inkml:trace contextRef="#ctx0" brushRef="#br0" timeOffset="5">989 349 2338 0 0,'0'0'2627'0'0,"0"0"-1122"0"0,0-18 33 0 0,0 18 63 0 0,0 0-192 0 0,21 0-416 0 0,-21 0-288 0 0,20 0-128 0 0,-20 0-65 0 0,21-18 65 0 0,-21 18-161 0 0,20 0-160 0 0,0 0-128 0 0,2 0-32 0 0,-22 0-31 0 0,20 0-33 0 0,-20 0-32 0 0,20 0-32 0 0,1 18-289 0 0,-21-18-704 0 0,20 0-1313 0 0,-20 18-2050 0 0,21-18-2883 0 0</inkml:trace>
  <inkml:trace contextRef="#ctx0" brushRef="#br0" timeOffset="6">1257 313 609 0 0,'0'0'3171'0'0,"0"0"-1089"0"0,0 0-513 0 0,0 0 193 0 0,0 0-225 0 0,0 0-640 0 0,0 0-160 0 0,0 18-65 0 0,0-18-63 0 0,0 18 64 0 0,0-18-65 0 0,0 18-224 0 0,0 1-127 0 0,0-19-97 0 0,0 19 0 0 0,21-1 0 0 0,-21-18-128 0 0,0 18 32 0 0,20-18-32 0 0,-20 19 0 0 0,20-19 0 0 0,-20 0 0 0 0,21 0 32 0 0,-1 0 1 0 0,-20 0-33 0 0,21-19 64 0 0,-21 1-64 0 0,20 18 32 0 0,-20-18-32 0 0,21-1 32 0 0,-21 0 128 0 0,0 19-128 0 0,0-18 96 0 0,21 0 32 0 0,-21 18-63 0 0,0-18 31 0 0,0-1 32 0 0,0 19 32 0 0,0 0-64 0 0,0-18 32 0 0,0 18 33 0 0,0 0-65 0 0,0 0 32 0 0,0 0-96 0 0,0 0-64 0 0,0 0 0 0 0,0 0-32 0 0,0 0 32 0 0,0 18 64 0 0,0-18-32 0 0,0 0 32 0 0,0 19-32 0 0,0-1 33 0 0,20-18-33 0 0,-20 18-32 0 0,0 0 64 0 0,0-18-64 0 0,0 19 0 0 0,20 0 0 0 0,-20-1-32 0 0,0-18 32 0 0,22 18-32 0 0,-22-18 32 0 0,0 0-96 0 0,0 0-32 0 0,20 19-193 0 0,-20-19-383 0 0,0 0-257 0 0,22 0-512 0 0,-22 0-1154 0 0,0 0-1505 0 0,0 0-1954 0 0</inkml:trace>
  <inkml:trace contextRef="#ctx0" brushRef="#br0" timeOffset="7">1607 258 1217 0 0,'0'0'3235'0'0,"0"0"-1281"0"0,0 0-160 0 0,0 0 160 0 0,0 0-737 0 0,0 0-352 0 0,0 0 160 0 0,0 18-161 0 0,-21-18-63 0 0,21 18-64 0 0,0-18-97 0 0,0 19-95 0 0,0-1-129 0 0,0 0-127 0 0,0 0-33 0 0,0-18-96 0 0,0 19 0 0 0,0 18-96 0 0,0-19-64 0 0,0 1 64 0 0,0-1 0 0 0,0-18-32 0 0,0 18-64 0 0,0 0-96 0 0,21-18-160 0 0,-21 0-257 0 0,0 0-287 0 0,0 0-514 0 0,0 0-543 0 0,0 0-1411 0 0,0 0-1664 0 0</inkml:trace>
  <inkml:trace contextRef="#ctx0" brushRef="#br0" timeOffset="8">1546 294 3619 0 0,'0'-18'1954'0'0,"0"18"-480"0"0,0 0 383 0 0,20 0-191 0 0,-20 0-289 0 0,20 0-352 0 0,-20 0-192 0 0,21 0 64 0 0,-1 0-192 0 0,-20 0-65 0 0,20 0-255 0 0,1 0-225 0 0,-1 0-32 0 0,-20 0 0 0 0,20 0-64 0 0,2 0-64 0 0,-2 0 0 0 0,-20 0-288 0 0,21 0-577 0 0,0 18-1153 0 0,-21-18-1441 0 0,20 0-2339 0 0</inkml:trace>
  <inkml:trace contextRef="#ctx0" brushRef="#br0" timeOffset="9">1854 386 1249 0 0,'0'0'3716'0'0,"0"0"-1923"0"0,0 0 1 0 0,0 0 160 0 0,0 0-321 0 0,20 0-447 0 0,-20-19-258 0 0,0 19-63 0 0,21 0 128 0 0,-21-18-256 0 0,0 18-289 0 0,0-18 33 0 0,20 18-97 0 0,-20-18-96 0 0,0 18-95 0 0,0-19-33 0 0,0 19-64 0 0,0 0 32 0 0,-20 0-128 0 0,20 0 32 0 0,-21 0-32 0 0,1 0-32 0 0,20 0 32 0 0,-21 0 0 0 0,0 0-64 0 0,21 19 64 0 0,-20-19 0 0 0,20 18 0 0 0,0-18 0 0 0,0 18 0 0 0,-21-18 0 0 0,21 18 0 0 0,0 1 0 0 0,0-19 64 0 0,21 19-64 0 0,-21-19 0 0 0,20 0 128 0 0,1 18-32 0 0,0-18 32 0 0,-1 0-32 0 0,1 0-32 0 0,-1 0 33 0 0,1 0-33 0 0,-1 0 0 0 0,-20 0 0 0 0,20 0-32 0 0,2 0 0 0 0,-2 0-32 0 0,0 0-160 0 0,-20 0-161 0 0,22 0-640 0 0,-22 0-1024 0 0,0 0-994 0 0,0 0-2146 0 0,20 0-3235 0 0</inkml:trace>
  <inkml:trace contextRef="#ctx0" brushRef="#br0" timeOffset="10">2368 221 1185 0 0,'0'-19'3491'0'0,"0"19"-1313"0"0,-20 0-576 0 0,20 0 64 0 0,0 0-1 0 0,0 0-352 0 0,0 0-288 0 0,-21 0-416 0 0,21 0-33 0 0,-21 19-31 0 0,21-19-65 0 0,-21 0-159 0 0,21 18-1 0 0,-20-18-96 0 0,20 19-64 0 0,0-19-31 0 0,0 18-33 0 0,-21-18-32 0 0,21 0-32 0 0,0 18 64 0 0,0-18-160 0 0,0 0 128 0 0,0 0-32 0 0,0 19 0 0 0,0-19-32 0 0,21 0 32 0 0,-21 0 0 0 0,20 0 32 0 0,-20 0-64 0 0,21 0 32 0 0,0 0 0 0 0,-21 0 0 0 0,21 0 0 0 0,-1 0-32 0 0,1 0 0 0 0,-21 0 0 0 0,20 18 0 0 0,0-18 0 0 0,-20 0 32 0 0,22 0-32 0 0,-2 18 32 0 0,-20-18-32 0 0,0 0 0 0 0,0 18 0 0 0,21-18 32 0 0,-21 0-32 0 0,0 19 160 0 0,0-19 129 0 0,0 19 95 0 0,0-19-32 0 0,0 18-31 0 0,-21-18-1 0 0,21 18 0 0 0,-20 1 97 0 0,-2-19-193 0 0,2 0 32 0 0,0 18 0 0 0,-1-18-128 0 0,-20 0 1 0 0,20 0-97 0 0,0 0 32 0 0,1 0-32 0 0,-1 0-96 0 0,1 0-321 0 0,-1 0-704 0 0,1 0-1281 0 0,0 0-2146 0 0,-2 18-6535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19 769 0 0,'0'0'1825'0'0,"0"0"1"0"0,0 0-737 0 0,0 0-64 0 0,0 0 0 0 0,0 0-224 0 0,0 0-225 0 0,0 0 33 0 0,0 0 32 0 0,0 0 127 0 0,0 0-31 0 0,0 0-64 0 0,0 0-97 0 0,0 0 1 0 0,0 0-97 0 0,0 0-31 0 0,0 0 31 0 0,0 0-31 0 0,0 0 95 0 0,0 0 33 0 0,20 17-161 0 0,-20-17-96 0 0,20 20-63 0 0,-20-20-33 0 0,22 18-64 0 0,-22 0-64 0 0,21-18-32 0 0,-21 19 0 0 0,20 0 0 0 0,-20 0-32 0 0,0-19-32 0 0,21 18 0 0 0,-21-18 32 0 0,20 18-64 0 0,-20-18-32 0 0,22 0-224 0 0,-22 0-193 0 0,0 19-223 0 0,0-19-385 0 0,0 0-321 0 0,0 0-447 0 0,0 0-1282 0 0,0 0-1698 0 0</inkml:trace>
  <inkml:trace contextRef="#ctx0" brushRef="#br0" timeOffset="1">187 0 480 0 0,'-20'0'1506'0'0,"20"0"-321"0"0,0 0 64 0 0,-22 19 64 0 0,22-19-127 0 0,-20 17-258 0 0,20 3-287 0 0,-21-2-32 0 0,21-18-65 0 0,-20 18-31 0 0,20 1-193 0 0,-21 0-96 0 0,-1 18-32 0 0,22-19 0 0 0,-20-18-95 0 0,20 19-33 0 0,-20-2 0 0 0,20 3 0 0 0,0-20-32 0 0,0 18-32 0 0,0-18 0 0 0,0 0-64 0 0,0 0-257 0 0,0 0-672 0 0,0 0-1088 0 0,0 0-1475 0 0</inkml:trace>
  <inkml:trace contextRef="#ctx0" brushRef="#br0" timeOffset="2">332 185 320 0 0,'0'0'1282'0'0,"-20"0"-193"0"0,20 0 320 0 0,0 0-128 0 0,0 0-320 0 0,0 0-160 0 0,0 0 64 0 0,-20 0-129 0 0,20 0-159 0 0,0 0-129 0 0,-21 0-63 0 0,21 0-33 0 0,0 0 0 0 0,-21 0-31 0 0,21 19-97 0 0,0-19 0 0 0,-22 0 64 0 0,22 17-96 0 0,0-17 1 0 0,0 0-33 0 0,-21 20-64 0 0,21-20-32 0 0,0 18 0 0 0,0-18-32 0 0,0 18 0 0 0,0-18 0 0 0,0 18 32 0 0,0-18-32 0 0,0 0-32 0 0,0 0 32 0 0,0 0 32 0 0,0 0-64 0 0,21 0 160 0 0,-21 0 161 0 0,22 0 63 0 0,-22 0 32 0 0,21 0 1 0 0,-21-18-225 0 0,21 18 32 0 0,-21-18 0 0 0,0 0-31 0 0,20 18-65 0 0,-20-20 96 0 0,0 3 0 0 0,0 17 64 0 0,0-19-95 0 0,0 19-97 0 0,0 0 96 0 0,0-18-128 0 0,-20 18-64 0 0,20 0 0 0 0,-21 0 0 0 0,21 0 0 0 0,-21 0 0 0 0,-1 0-64 0 0,22 0-96 0 0,-21 0-193 0 0,21 18-447 0 0,-20-18-738 0 0,20 19-832 0 0,0-19-1858 0 0,0 17-2819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19 609 0 0,'-21'0'1633'0'0,"21"0"-544"0"0,0 0 417 0 0,0 0-65 0 0,0 0 128 0 0,0 0-159 0 0,0 0-225 0 0,0 0-448 0 0,0 0-193 0 0,21 0 193 0 0,-21 0 32 0 0,21 0 63 0 0,-1 17-159 0 0,-20 3-64 0 0,21-20-161 0 0,-1 19-64 0 0,0-1-127 0 0,-20-18-65 0 0,22 18 0 0 0,-2-18-96 0 0,1 18-64 0 0,-21-18 32 0 0,21 19 0 0 0,-21-19-32 0 0,0 0 0 0 0,21 0 0 0 0,-21 19-96 0 0,21-19-96 0 0,-21 0-320 0 0,0 0-321 0 0,0 0-384 0 0,0 18-417 0 0,0-18-672 0 0,0 0-993 0 0,20 0-961 0 0</inkml:trace>
  <inkml:trace contextRef="#ctx0" brushRef="#br0" timeOffset="1">269 0 2274 0 0,'-20'0'1570'0'0,"20"0"-577"0"0,-21 19 64 0 0,21-19 384 0 0,-21 17 128 0 0,21-17-512 0 0,-21 20-288 0 0,21-1-96 0 0,-21-1-129 0 0,1 0-127 0 0,20 0-161 0 0,-22 1 0 0 0,2 0-128 0 0,20-1 0 0 0,0-18-96 0 0,0 18 33 0 0,0 1-65 0 0,0-19 32 0 0,0 0-129 0 0,0 17-223 0 0,0-17-705 0 0,0 0-993 0 0,20 0-1313 0 0,2 0-2819 0 0</inkml:trace>
  <inkml:trace contextRef="#ctx0" brushRef="#br0" timeOffset="2">372 167 1121 0 0,'0'0'1858'0'0,"0"0"-257"0"0,0 0-63 0 0,0 0 63 0 0,0 0-127 0 0,0 0-417 0 0,0 0-128 0 0,0 0-161 0 0,0 0-255 0 0,0 0-257 0 0,0 0 0 0 0,0 0 289 0 0,0 18-1 0 0,0-18 1 0 0,0 18-65 0 0,0-18 1 0 0,0 19-193 0 0,0-19-96 0 0,0 17 32 0 0,0 2-63 0 0,0-19-1 0 0,0 18-96 0 0,0-18 0 0 0,0 20 32 0 0,0-20-64 0 0,0 18-64 0 0,0-18-417 0 0,0 0-768 0 0,0 18-1409 0 0,0-18-2371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0 737 0 0,'0'0'1665'0'0,"0"0"-480"0"0,0 0 225 0 0,0 0 159 0 0,0 0-159 0 0,0 0-225 0 0,0 0-64 0 0,0 0-224 0 0,0 0-225 0 0,21 0 65 0 0,-21 0 64 0 0,20 0-33 0 0,1 19-95 0 0,0 0-128 0 0,-21-1-33 0 0,41-18-160 0 0,-20 19-95 0 0,-21-1-1 0 0,21 0-96 0 0,-1 1-64 0 0,1 0-32 0 0,-1-1 0 0 0,0 1 0 0 0,-20-2-32 0 0,21 3-32 0 0,-21-20-192 0 0,0 0-288 0 0,22 18-289 0 0,-22-18-416 0 0,0 0-321 0 0,0 19-415 0 0,0-19-802 0 0,0 0-1153 0 0</inkml:trace>
  <inkml:trace contextRef="#ctx0" brushRef="#br0" timeOffset="1">268 0 2659 0 0,'0'0'1569'0'0,"-21"0"-480"0"0,21 0-192 0 0,0 19 160 0 0,0-19 0 0 0,-20 19-32 0 0,20-19-128 0 0,-20 18 0 0 0,20 1-65 0 0,-21-1-287 0 0,1 0-1 0 0,-1 1-95 0 0,21 0-129 0 0,-21-1-96 0 0,21 1-32 0 0,-20-2-127 0 0,-1 3-1 0 0,21-2-32 0 0,0 1 32 0 0,0-19-64 0 0,-21 0 0 0 0,21 17 0 0 0,0-17-225 0 0,0 0-607 0 0,0 0-866 0 0,21 0-736 0 0,0 0-1282 0 0</inkml:trace>
  <inkml:trace contextRef="#ctx0" brushRef="#br0" timeOffset="2">350 186 32 0 0,'0'0'673'0'0,"0"0"736"0"0,0 0-320 0 0,0 0 128 0 0,-19 0-352 0 0,19 0 128 0 0,0 0-32 0 0,0 0-32 0 0,0 0-96 0 0,0 0-33 0 0,0 0 1 0 0,-21 0-96 0 0,21-19-65 0 0,0 19-63 0 0,0 0 128 0 0,0 0-65 0 0,0 0-63 0 0,0 0-33 0 0,0 0-31 0 0,0 0-129 0 0,0 0-32 0 0,0 0-63 0 0,0 0-1 0 0,0 0-128 0 0,0 0 32 0 0,0 0-32 0 0,0 0 65 0 0,0 0-65 0 0,0 0 96 0 0,21 0-96 0 0,-21 0-128 0 0,19 0 96 0 0,-19 0-32 0 0,20 0-64 0 0,-20 0 32 0 0,21 0 1 0 0,-21 0-33 0 0,0 0 0 0 0,21 0-32 0 0,-21 0-32 0 0,0 0 32 0 0,0 0 0 0 0,20 0 0 0 0,-20 0 0 0 0,0 0 0 0 0,0 19 32 0 0,0-19-32 0 0,0 0 32 0 0,0 17 0 0 0,0-17-32 0 0,0 0 32 0 0,0 20 0 0 0,0-20-32 0 0,0 18 32 0 0,0-18 0 0 0,0 19-32 0 0,-20-19 0 0 0,20 0 32 0 0,0 17 0 0 0,0-17-32 0 0,-21 19 32 0 0,21-19-32 0 0,0 20 64 0 0,0-20-64 0 0,-21 0 0 0 0,21 18 0 0 0,0-18 0 0 0,0 18 0 0 0,0-18 0 0 0,0 0 0 0 0,-20 0 0 0 0,20 0 64 0 0,0 0-64 0 0,0 0 0 0 0,0 0 0 0 0,0 0 0 0 0,0 0 64 0 0,0 0 32 0 0,0 0-32 0 0,0 0-32 0 0,0 0 64 0 0,0 0-32 0 0,0 0-64 0 0,0 0 32 0 0,0 0-32 0 0,0 0 0 0 0,0 0 0 0 0,0 0-32 0 0,0 0-32 0 0,0 0 32 0 0,20 0 64 0 0,-20 0-64 0 0,21 0 32 0 0,-21 0 32 0 0,21 0-32 0 0,-1 0 32 0 0,-20 0-32 0 0,21 18 32 0 0,0-18-32 0 0,-1 0 32 0 0,-20 0-32 0 0,22 0 0 0 0,-2 0-32 0 0,-20 0 64 0 0,21 0-32 0 0,-21 0 32 0 0,0 0-96 0 0,0 0-672 0 0,0 0-1122 0 0,0 0-1409 0 0,0 0-3235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0 416 0 0,'0'0'1025'0'0,"0"0"-192"0"0,0 0 64 0 0,0 0-96 0 0,-20 0-257 0 0,20 0 1 0 0,0 0 63 0 0,0 0-95 0 0,0 0-1 0 0,0 0-127 0 0,0 0-65 0 0,0 0 32 0 0,0 0 33 0 0,0 0 31 0 0,0 0-64 0 0,0 0 321 0 0,0 0-192 0 0,0 0-129 0 0,0 0-128 0 0,0 0 0 0 0,0 0 97 0 0,0 0-65 0 0,0 0 0 0 0,0 0 0 0 0,0 0-96 0 0,0 0 33 0 0,0 0-161 0 0,0 0 32 0 0,0 0-64 0 0,0 0 0 0 0,0 0-32 0 0,0 0 0 0 0,0 0 0 0 0,0 0 32 0 0,0 0-64 0 0,0 0 32 0 0,0 0 32 0 0,0 0 0 0 0,0 0 32 0 0,0 0 32 0 0,0 0 0 0 0,0 0 64 0 0,0 0 0 0 0,0 0 128 0 0,0 0-32 0 0,0 0-31 0 0,0 0-65 0 0,0 0 32 0 0,0 0-96 0 0,0 0-32 0 0,0 0 32 0 0,0 0-128 0 0,0 0 0 0 0,0 0 32 0 0,0 0 64 0 0,0 0 0 0 0,0 0-32 0 0,0 0 0 0 0,0 0 0 0 0,0 0 0 0 0,0 0 32 0 0,0 0-32 0 0,0 0 64 0 0,0 0 0 0 0,0 0 0 0 0,0 0 128 0 0,0 0-32 0 0,0 0-31 0 0,0 0-1 0 0,0 0 0 0 0,0 0-64 0 0,0 0-32 0 0,0 0 64 0 0,0 0-32 0 0,0 0 0 0 0,0 0 0 0 0,0 0 0 0 0,0 0 0 0 0,0 0-64 0 0,0 0 32 0 0,0 0 0 0 0,0 0 64 0 0,0 0-96 0 0,0 0 32 0 0,0 0 1 0 0,0 0-1 0 0,0 0-32 0 0,0 0 0 0 0,0 0-65 0 0,0 0-383 0 0,0 0-1025 0 0,0 0-289 0 0,0 0-2018 0 0,0 18-1953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1217 0 0,'0'0'1730'0'0,"0"0"-321"0"0,0 0-384 0 0,-20 0 32 0 0,20 0-160 0 0,0 0 32 0 0,0 0-289 0 0,0 0-31 0 0,0 0-161 0 0,0 0-159 0 0,0 0-65 0 0,0 0-128 0 0,0 0 64 0 0,0 0 64 0 0,0 0-31 0 0,0 0-33 0 0,0 0-64 0 0,0 0 0 0 0,-20 0 32 0 0,20 0 32 0 0,0 0 0 0 0,0 0-32 0 0,0 18-64 0 0,0-18-31 0 0,0 0 95 0 0,0 0-96 0 0,0 0 64 0 0,0 0 0 0 0,0 0-96 0 0,0 0 32 0 0,0 0 32 0 0,0 0 0 0 0,0 0-32 0 0,0 0 32 0 0,0 0 64 0 0,0 0-64 0 0,0 0 96 0 0,0 0 97 0 0,0 0-33 0 0,0 0 64 0 0,0 0 32 0 0,0 0-159 0 0,0 0 31 0 0,0 0-96 0 0,0 0-64 0 0,0 0-32 0 0,0 0 32 0 0,0 0 32 0 0,0 0-64 0 0,0 0 32 0 0,0 0 0 0 0,0 0-32 0 0,0 0 0 0 0,0 0 0 0 0,0 0-32 0 0,0 0 0 0 0,0 0-32 0 0,0 0-513 0 0,0 0-960 0 0,0 0-193 0 0,0 0-1152 0 0,0 19-1026 0 0</inkml:trace>
  <inkml:trace contextRef="#ctx0" brushRef="#br0" timeOffset="1">146 19 769 0 0,'0'0'1729'0'0,"0"0"-383"0"0,0 0-33 0 0,0 0-224 0 0,0 0-64 0 0,0 0-64 0 0,0 0-353 0 0,0 0-63 0 0,0 0-129 0 0,0 0-63 0 0,0 0-33 0 0,0 0-64 0 0,0 0 96 0 0,0 0-95 0 0,0 0 31 0 0,0 0-64 0 0,0 0 97 0 0,0 0-1 0 0,0 0-96 0 0,0 0 32 0 0,0 0-128 0 0,0 0 1 0 0,0 0-65 0 0,0 0 32 0 0,0 0-64 0 0,0 0-32 0 0,0 0-32 0 0,0 0 96 0 0,0 0 32 0 0,0 0-32 0 0,0 0 0 0 0,0 0 96 0 0,0 0 64 0 0,0 0 129 0 0,0 0 63 0 0,0 0-96 0 0,0 0 65 0 0,0 0-65 0 0,0 0-64 0 0,0 0-96 0 0,0 0-31 0 0,0 0-65 0 0,0 0-64 0 0,0 0-64 0 0,0 0-289 0 0,0 0-896 0 0,0 0-1057 0 0,20 0-2018 0 0,-20 0-3556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36 416 0 0,'0'0'1378'0'0,"0"-17"415"0"0,-20 17-351 0 0,20 0-129 0 0,0 0-96 0 0,0 0 160 0 0,0 0-159 0 0,0 0-161 0 0,0 0-193 0 0,0 0 33 0 0,0 0-224 0 0,0 0-97 0 0,0 0-159 0 0,0 0-129 0 0,0 0 193 0 0,20 0-97 0 0,-20 0 32 0 0,21 0-95 0 0,-21 17-1 0 0,20-17-64 0 0,-20 19-64 0 0,22 0-31 0 0,-2 0-65 0 0,0-1 32 0 0,-20 0-96 0 0,21-18-32 0 0,-1 19 96 0 0,-20-1-32 0 0,21-18-64 0 0,-21 18 0 0 0,20 0-160 0 0,-20-18-129 0 0,0 0-191 0 0,0 19-129 0 0,0-19-191 0 0,0 0-289 0 0,0 0-385 0 0,0 0-544 0 0,0 0-832 0 0,0 0-834 0 0,0 0-736 0 0</inkml:trace>
  <inkml:trace contextRef="#ctx0" brushRef="#br0" timeOffset="1">225 0 1377 0 0,'0'0'2306'0'0,"0"0"-672"0"0,0 0-129 0 0,0 0 225 0 0,0 0-321 0 0,-20 0-512 0 0,20 0-128 0 0,0 0 96 0 0,-20 19 128 0 0,-1-19-257 0 0,21 17-255 0 0,-20 2-65 0 0,-1 0 33 0 0,21 0-33 0 0,-20-1-192 0 0,0 0 1 0 0,-2 1-129 0 0,2-1 0 0 0,20 0-32 0 0,-21 0-32 0 0,21 1 0 0 0,0 0 32 0 0,0-1-64 0 0,0-18 0 0 0,0 18-192 0 0,0-18-289 0 0,0 0-544 0 0,0 0-640 0 0,21 0-641 0 0,-1 0-1250 0 0,2 0-2081 0 0</inkml:trace>
  <inkml:trace contextRef="#ctx0" brushRef="#br0" timeOffset="2">288 148 1569 0 0,'0'0'2531'0'0,"0"0"-898"0"0,0 0-127 0 0,0 0 191 0 0,0 0-351 0 0,0 0-481 0 0,0 0-97 0 0,0 0-159 0 0,0 0-33 0 0,0 0 65 0 0,0 0 32 0 0,20 18-129 0 0,-20-18-63 0 0,0 18-65 0 0,0-18-64 0 0,0 18-95 0 0,0-18-1 0 0,0 19-32 0 0,0-19-32 0 0,0 19-32 0 0,0-19 33 0 0,0 0-97 0 0,0 0 0 0 0,0 0 0 0 0,0 0-64 0 0,0 0 64 0 0,0 0 64 0 0,0 0 0 0 0,0 0 161 0 0,0 0-97 0 0,20 0-96 0 0,1-19 0 0 0,-21 19-96 0 0,20-19-64 0 0,-20 19 96 0 0,21 0-64 0 0,-1-18 32 0 0,-20 18 0 0 0,0-18-32 0 0,20 18 32 0 0,-20 0-32 0 0,0 0 32 0 0,22 0-32 0 0,-22 0 0 0 0,0 0 0 0 0,0 0 0 0 0,0 0 32 0 0,0 0-32 0 0,20 0 64 0 0,-20 0-32 0 0,0 0 64 0 0,0 18-32 0 0,0-18 33 0 0,0 18-33 0 0,0 1 32 0 0,0-19 0 0 0,0 0-96 0 0,0 19 96 0 0,0-19-32 0 0,0 0 0 0 0,0 18-64 0 0,0-18 0 0 0,0 0 0 0 0,0 0-64 0 0,0 0-641 0 0,21 0-1088 0 0,-21 18-1667 0 0,0-18-4515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1217 0 0,'0'0'1602'0'0,"0"0"-513"0"0,0 0-128 0 0,0 0 32 0 0,0 0 160 0 0,0 0 0 0 0,0 0-256 0 0,0 0-193 0 0,0 0-95 0 0,0 0-33 0 0,0 0-159 0 0,0 0-129 0 0,0 0 96 0 0,0 0-31 0 0,0 0 191 0 0,0 0-63 0 0,0 0-1 0 0,0 18-128 0 0,0-18 1 0 0,0 19-129 0 0,0-2 0 0 0,0-17-96 0 0,0 19 33 0 0,-20-1-129 0 0,20-18 64 0 0,0 20-64 0 0,0-4 0 0 0,0 2 0 0 0,0-18-32 0 0,0 18 0 0 0,0-18-128 0 0,0 20-33 0 0,0-20-191 0 0,0 17-288 0 0,0-17-514 0 0,0 0-735 0 0,0 19-2916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19 865 0 0,'0'-18'2402'0'0,"0"18"-1281"0"0,20 0-192 0 0,-20 0 256 0 0,20 0-64 0 0,-20 0-64 0 0,21 0-192 0 0,-1 0-224 0 0,-20 0-161 0 0,22 0-128 0 0,-1 0-159 0 0,-21 18 63 0 0,0-18-96 0 0,20 18 32 0 0,-20-18 0 0 0,0 18 1 0 0,0-18-1 0 0,0 20-32 0 0,0-2 0 0 0,-20 1 32 0 0,20 0-32 0 0,-21-1-64 0 0,-1 0 65 0 0,2 0-65 0 0,20 2-32 0 0,-21-2 0 0 0,1 0-32 0 0,20-18 0 0 0,0 18-32 0 0,0-18 0 0 0,0 0 0 0 0,0 0 0 0 0,0 0 0 0 0,0 0 160 0 0,0 0 192 0 0,0 0 321 0 0,20 0-128 0 0,21-18-129 0 0,-19 18-128 0 0,-1-18-128 0 0,-1 18-64 0 0,1 0 1 0 0,-1-18-65 0 0,0 18 0 0 0,2 0-96 0 0,-22 0-321 0 0,0 0-640 0 0,20 0-1025 0 0,-20 0-1729 0 0,0 18-5286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82 111 0 0 0,'0'0'64'0'0,"0"0"-32"0"0,0 0 0 0 0,0 0-64 0 0,0 0-64 0 0</inkml:trace>
  <inkml:trace contextRef="#ctx0" brushRef="#br0" timeOffset="1">61 19 1217 0 0,'0'0'961'0'0,"0"0"32"0"0,0 0 64 0 0,0 0 0 0 0,0 0-256 0 0,0 0 0 0 0,0 0-97 0 0,0 0-31 0 0,0 0-129 0 0,0-19-63 0 0,0 19-1 0 0,0 0-63 0 0,0 0-1 0 0,0 0-64 0 0,0 0-63 0 0,0 0 31 0 0,0 0-32 0 0,0 0-64 0 0,0 0 97 0 0,0 0-33 0 0,0 0 0 0 0,0 0-31 0 0,0 0-1 0 0,0 0 64 0 0,0 0 0 0 0,0 0-31 0 0,0 0-33 0 0,0 0-64 0 0,0 0 0 0 0,0 0-96 0 0,0 0 32 0 0,0 19-31 0 0,0-19 63 0 0,0 0 0 0 0,0 18 32 0 0,0 1-64 0 0,0-19 0 0 0,-20 19-32 0 0,20-1 0 0 0,0 0-31 0 0,0 0-33 0 0,0 1 32 0 0,-20-2-32 0 0,20 3-32 0 0,0-2 0 0 0,0 1 0 0 0,-21-19-64 0 0,21 17-65 0 0,0-17-127 0 0,0 0-192 0 0,0 0-161 0 0,0 0-416 0 0,0 19-384 0 0,0-19-833 0 0,0 0-1538 0 0</inkml:trace>
  <inkml:trace contextRef="#ctx0" brushRef="#br0" timeOffset="2">82 37 609 0 0,'0'0'1985'0'0,"0"0"-960"0"0,0-18 96 0 0,0 18-64 0 0,0 0 97 0 0,0 0-65 0 0,0 0-225 0 0,0 0-191 0 0,0 0-96 0 0,0 0-1 0 0,0 0-127 0 0,0 0-1 0 0,0 0-192 0 0,0 0-32 0 0,0 0 1 0 0,0 0-1 0 0,0 0 160 0 0,0 0-160 0 0,0 18 33 0 0,0-18-33 0 0,0 19-64 0 0,0 0 96 0 0,21-19-96 0 0,-21 18-63 0 0,19 0 31 0 0,-19-18-64 0 0,22 18 64 0 0,-22 1-64 0 0,0-2-32 0 0,20 3-32 0 0,-20-20-32 0 0,0 18 64 0 0,21-18-32 0 0,-21 0 64 0 0,0 19-64 0 0,0-19 0 0 0,0 0 32 0 0,0 0 0 0 0,20 0-32 0 0,-20 0 32 0 0,0 0 0 0 0,0 0-32 0 0,0 0 0 0 0,0 0 0 0 0,0 17 0 0 0,0-17 0 0 0,0 0 32 0 0,20 0-32 0 0,-20 0 32 0 0,0 0-32 0 0,0 0 0 0 0,0 0 32 0 0,0 0 32 0 0,0 0 0 0 0,0 0-32 0 0,0 0 129 0 0,0 0-33 0 0,0 0-32 0 0,21-17-96 0 0,-21 17 64 0 0,0-19 32 0 0,0 1-32 0 0,0 18 0 0 0,21-20-64 0 0,-21 3 32 0 0,0-2 0 0 0,0 1 64 0 0,0 0-96 0 0,21 0 32 0 0,-21 18-32 0 0,0-19-32 0 0,0 0 32 0 0,0 19 32 0 0,0 0-32 0 0,0-18-64 0 0,0 18-160 0 0,0 0-128 0 0,0 0-321 0 0,0 0-800 0 0,0 0-257 0 0,0 18-1857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08T23:04:28.1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408 30 3235 0 0,'0'-1'228'0'0,"0"0"-1"0"0,0 1 0 0 0,0-1 1 0 0,-1 1-1 0 0,1-1 1 0 0,0 1-1 0 0,-1-1 1 0 0,1 1-1 0 0,-1-1 1 0 0,1 1-1 0 0,0-1 0 0 0,-1 1 1 0 0,1-1-1 0 0,-1 1 1 0 0,1 0-1 0 0,-1-1 1 0 0,0 1-1 0 0,1 0 1 0 0,-1 0-1 0 0,1-1 0 0 0,-1 1 1 0 0,1 0-1 0 0,-1 0 1 0 0,0 0-1 0 0,1 0 1 0 0,-1-1-1 0 0,0 1 1 0 0,1 0-1 0 0,-1 0 1 0 0,1 0-1 0 0,-1 0 0 0 0,0 1 1 0 0,1-1-1 0 0,-1 0 1 0 0,0 0-1 0 0,1 0-227 0 0,0 24 2238 0 0,20 39-1987 0 0,35 89 155 0 0,-7 2-1 0 0,21 125-405 0 0,-63-251-34 0 0,5 24-1304 0 0,11 34 1338 0 0,-21-83-345 0 0,0 0-1 0 0,0-1 1 0 0,-1 1-1 0 0,2-1 1 0 0,-1 1-1 0 0,0-1 1 0 0,1 1-1 0 0,-1-1 1 0 0,1 0-1 0 0,-1 0 1 0 0,1 1-1 0 0,0-1 1 0 0,0-1-1 0 0,0 1 1 0 0,0 0-1 0 0,1 0 1 0 0,-1-1-1 0 0,2 2 346 0 0,13-1-6716 0 0</inkml:trace>
  <inkml:trace contextRef="#ctx0" brushRef="#br0" timeOffset="980.406">350 85 288 0 0,'-22'-18'3479'0'0,"11"8"-1868"0"0,0 1-1 0 0,-1 0 1 0 0,1 1 0 0 0,-2 0 0 0 0,0 0-1611 0 0,7 5 247 0 0,0 1 0 0 0,-1 0 0 0 0,1 0 0 0 0,-1 0 0 0 0,1 1 1 0 0,-1 0-1 0 0,0 0 0 0 0,1 1 0 0 0,-1 0 0 0 0,0 0 0 0 0,0 0 0 0 0,1 1 0 0 0,-1 0-247 0 0,-1 0 60 0 0,1 0 0 0 0,0 1 0 0 0,0 0 0 0 0,0 0 0 0 0,0 1 1 0 0,0 0-1 0 0,1 0 0 0 0,-1 1 0 0 0,1-1 0 0 0,0 1 0 0 0,0 1 0 0 0,0-1 0 0 0,0 1 0 0 0,1 0 0 0 0,0 0 1 0 0,0 1-1 0 0,0-1 0 0 0,1 1 0 0 0,0 0 0 0 0,0 1 0 0 0,0-1 0 0 0,1 1 0 0 0,0-1 0 0 0,-1 4-60 0 0,1-1 15 0 0,1 0 0 0 0,0 0 0 0 0,0 0 0 0 0,1 0 0 0 0,0 0-1 0 0,0 0 1 0 0,1 0 0 0 0,0 1 0 0 0,1-1 0 0 0,0 0 0 0 0,1 0-1 0 0,-1 0 1 0 0,2 0 0 0 0,-1 0 0 0 0,1-1 0 0 0,1 1 0 0 0,-1-1-1 0 0,2 0 1 0 0,3 7-15 0 0,3 2-41 0 0,0-1-1 0 0,1-1 1 0 0,1 1-1 0 0,0-2 1 0 0,1 0-1 0 0,0 0 1 0 0,1-2-1 0 0,7 4 42 0 0,-11-8-99 0 0,0-1 0 0 0,1-1 0 0 0,0 0 0 0 0,0-1-1 0 0,0 0 1 0 0,1-1 0 0 0,-1 0 0 0 0,1-1 0 0 0,0-1 0 0 0,0 0 0 0 0,1 0 0 0 0,12-1 99 0 0,-16-1-78 0 0,0 0 1 0 0,0-1 0 0 0,0 0-1 0 0,0-1 1 0 0,0 0-1 0 0,0 0 1 0 0,1-1 77 0 0,-7 1-37 0 0,0 0 0 0 0,0 0-1 0 0,0 0 1 0 0,-1 0 0 0 0,1 0 0 0 0,-1-1-1 0 0,0 1 1 0 0,1-1 0 0 0,-1 0 0 0 0,0 0 0 0 0,-1 0-1 0 0,1 0 1 0 0,-1-1 0 0 0,1 1 0 0 0,-1-1-1 0 0,0 0 1 0 0,0 1 0 0 0,0-3 37 0 0,0 2-126 0 0,0 0 1 0 0,0 0-1 0 0,0 1 0 0 0,1-1 1 0 0,0 0-1 0 0,-1 1 1 0 0,1 0-1 0 0,0 0 0 0 0,3-2 126 0 0,-5 4-76 0 0,0-1 1 0 0,1 1-1 0 0,-1 0 0 0 0,1 0 0 0 0,-1 0 0 0 0,1 1 0 0 0,0-1 0 0 0,-1 0 0 0 0,1 0 0 0 0,0 1 0 0 0,-1-1 1 0 0,1 1-1 0 0,0 0 0 0 0,0 0 0 0 0,-1-1 0 0 0,1 1 0 0 0,0 0 0 0 0,0 0 0 0 0,0 1 0 0 0,-1-1 1 0 0,1 0-1 0 0,0 1 0 0 0,0-1 0 0 0,1 1 76 0 0,-3-1-2 0 0,1 1 1 0 0,-1-1 0 0 0,0 1-1 0 0,1-1 1 0 0,-1 1 0 0 0,0-1-1 0 0,1 1 1 0 0,-1-1 0 0 0,0 1-1 0 0,0 0 1 0 0,0-1 0 0 0,1 1-1 0 0,-1-1 1 0 0,0 1 0 0 0,0-1-1 0 0,0 1 1 0 0,0 0 0 0 0,0-1-1 0 0,0 1 1 0 0,0-1 0 0 0,0 1-1 0 0,0 0 1 0 0,0-1 0 0 0,-1 1-1 0 0,1-1 1 0 0,0 1 0 0 0,0-1-1 0 0,0 1 1 0 0,-1 0 0 0 0,1-1-1 0 0,0 1 1 0 0,-1-1 0 0 0,1 1-1 0 0,0-1 1 0 0,-1 0 0 0 0,1 1-1 0 0,-1-1 1 0 0,1 1 1 0 0,-15 18 168 0 0,-17 9 798 0 0,0-2 1 0 0,-2-1-1 0 0,-32 17-966 0 0,29-19 525 0 0,2 1 0 0 0,0 2 0 0 0,-19 20-525 0 0,6 3 279 0 0,3 2 0 0 0,-7 13-279 0 0,-3 10-2790 0 0,46-58-1678 0 0,4-5-4495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41 424 1249 0 0,'0'0'1954'0'0,"-20"0"-929"0"0,20 0 128 0 0,0 0 577 0 0,-21-18-193 0 0,21 18 1 0 0,0 0-97 0 0,0 0-352 0 0,0 0-64 0 0,0 0-64 0 0,0 0-128 0 0,0 0-225 0 0,0 0-159 0 0,0 0 31 0 0,21 18 225 0 0,-21-18-97 0 0,20 0 33 0 0,0 0-129 0 0,1 0 33 0 0,0 18-129 0 0,0-18-31 0 0,20 0-33 0 0,0 0 32 0 0,21 19-31 0 0,-21-19-33 0 0,20 0-64 0 0,23 0 33 0 0,-24 0-97 0 0,22 0 32 0 0,2 0-32 0 0,-3 0 64 0 0,2 0-127 0 0,-21 0-1 0 0,20 18 32 0 0,-21-18-128 0 0,-20 0 32 0 0,22 0 32 0 0,-22 0-64 0 0,-21 0 32 0 0,2 0 0 0 0,-2 0-32 0 0,-20 0 32 0 0,0 0-64 0 0,0 0-64 0 0,0 0 64 0 0,0 0 0 0 0,0 0 64 0 0,0 0-192 0 0,0 0-96 0 0,0 0-225 0 0,0 0-383 0 0,0 0-193 0 0,-20 0-513 0 0,20 0-640 0 0,-22 0-640 0 0,2 0-1571 0 0,0 18-5828 0 0</inkml:trace>
  <inkml:trace contextRef="#ctx0" brushRef="#br0" timeOffset="1">700 19 3075 0 0,'-20'0'2594'0'0,"20"0"-1152"0"0,0-18 351 0 0,0 18 129 0 0,0 0-32 0 0,0 0-417 0 0,0 0-576 0 0,0 18 320 0 0,0 1-31 0 0,0-2-97 0 0,0 2-193 0 0,0-1-95 0 0,0 19 64 0 0,0 19-224 0 0,0-2-129 0 0,0 2 1 0 0,0-1-1 0 0,0 37-31 0 0,0-19-129 0 0,0 1 0 0 0,0 1-64 0 0,0-2-63 0 0,-22 1 31 0 0,22-1 0 0 0,0 1-64 0 0,-20-19-96 0 0,20 0 97 0 0,0-18-97 0 0,-21 19 0 0 0,21-20 32 0 0,0-18-32 0 0,0 2-96 0 0,-21-3 32 0 0,21 2 32 0 0,0-19-32 0 0,0 0 0 0 0,0 0 0 0 0,0 0-64 0 0,0 0-192 0 0,0 0-289 0 0,0 0-544 0 0,0 0-896 0 0,0 0-1539 0 0,0-19-2593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19 833 0 0,'0'0'1121'0'0,"0"0"-256"0"0,0 0-161 0 0,0 0-223 0 0,0 0-97 0 0,0 0 1 0 0,0 0-97 0 0,0 0 128 0 0,0 18-31 0 0,0-18 159 0 0,0 0-63 0 0,0 0-97 0 0,0 0-32 0 0,0 0 1 0 0,0 0-65 0 0,0 0 32 0 0,0 0 161 0 0,0 0 191 0 0,0 0 65 0 0,0 0-64 0 0,0 0-321 0 0,0 0-160 0 0,0 0 64 0 0,0 0-96 0 0,-20-18 65 0 0,20 18-33 0 0,0 0-96 0 0,0 0 32 0 0,0 0 32 0 0,0 0-96 0 0,0-19 64 0 0,0 19-64 0 0,0 0-32 0 0,0 0 33 0 0,0 0-1 0 0,0 0 0 0 0,0 0-64 0 0,0 0-64 0 0,0 0 0 0 0,0 0-1 0 0,0 0 65 0 0,0 0 33 0 0,0 19-33 0 0,0-19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0,20 0-801 0 0,-20 18-897 0 0,0-18-1665 0 0,0 19-2339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 1 2178 0 0,'0'0'1794'0'0,"0"0"-481"0"0,-21 0-192 0 0,21 0 96 0 0,0 0-64 0 0,-20 0-192 0 0,20 0-192 0 0,0 0-225 0 0,0 19-95 0 0,-20-19-129 0 0,20 0-96 0 0,0 0-63 0 0,0 19-1 0 0,0-19-32 0 0,0 0 0 0 0,0 0-64 0 0,0 0-32 0 0,0 0 96 0 0,0 0-32 0 0,0 0 128 0 0,20 0 33 0 0,-20 0-1 0 0,0 0-128 0 0,0 0 64 0 0,20 0-32 0 0,-20-19-64 0 0,0 19 65 0 0,0 0-1 0 0,0 0-32 0 0,0 0-96 0 0,0 0 64 0 0,0 0 0 0 0,0 0-64 0 0,0 0 0 0 0,0 0-64 0 0,0 0 0 0 0,0 0-64 0 0,0 0 64 0 0,0 0 32 0 0,0 0 0 0 0,0 0 0 0 0,0 0 0 0 0,0 19 32 0 0,0-19-32 0 0,0 0 32 0 0,0 0-64 0 0,0 0 64 0 0,0 0-32 0 0,0 0 32 0 0,0 0 64 0 0,0 0 0 0 0,0 0-64 0 0,0 0 0 0 0,0 0 64 0 0,0-19 1 0 0,0 19 31 0 0,0 0-32 0 0,0 0 32 0 0,0 0-32 0 0,0 0-96 0 0,0 0 64 0 0,0 0-64 0 0,0 0-64 0 0,0 0-128 0 0,0 0 32 0 0,0 0-1410 0 0,0 19-1601 0 0,0 0-3555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 20 1057 0 0,'-21'0'1730'0'0,"21"-19"-930"0"0,-19 19 161 0 0,19 0 224 0 0,0 0 1 0 0,-20 0-226 0 0,20 0-191 0 0,0 0-96 0 0,0 0-97 0 0,-21 0-95 0 0,21 0-129 0 0,0 0-32 0 0,0 0-63 0 0,0 0-33 0 0,0 0-32 0 0,0 0 32 0 0,0 0-96 0 0,0 0 97 0 0,0 0-1 0 0,0 0-32 0 0,0 0 32 0 0,0 0 97 0 0,0 0-193 0 0,0 0-32 0 0,0 0 0 0 0,0 0-32 0 0,0 0 32 0 0,0 0-64 0 0,0 0 0 0 0,0 0-64 0 0,0 0 0 0 0,0 0-32 0 0,0 0 128 0 0,0 19-64 0 0,0-19 0 0 0,0 0 0 0 0,0 0 32 0 0,0 0-32 0 0,0 18 32 0 0,0-18-32 0 0,0 0 32 0 0,0 0-32 0 0,0 0-32 0 0,0 0 128 0 0,0 0 64 0 0,0 0-32 0 0,0 0-96 0 0,0-18 0 0 0,0 18 1 0 0,0 0-66 0 0,0 0 66 0 0,0 0-1 0 0,0-19-32 0 0,0 19 32 0 0,0 0 0 0 0,0 0 0 0 0,0 0 0 0 0,0 0-32 0 0,0 0-96 0 0,0 0 32 0 0,0 0 64 0 0,0 19-449 0 0,0-19-896 0 0,0 18-1410 0 0,0-18-1985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8.9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82 57 4388 0 0,'-20'0'1506'0'0,"20"0"-289"0"0,0 0 224 0 0,-21 0-32 0 0,21 0-448 0 0,0 0-448 0 0,0 0-65 0 0,-20 0-31 0 0,20 0-129 0 0,0 0-32 0 0,0 17-160 0 0,0-17 0 0 0,0 0 0 0 0,0 0-64 0 0,0 0 65 0 0,0 0 95 0 0,0 0 160 0 0,0 0 96 0 0,0 0 1 0 0,20-17-129 0 0,-20 17 33 0 0,0-20-97 0 0,0 20 0 0 0,0-18 32 0 0,0 18 1 0 0,0 0-129 0 0,0-18 128 0 0,0 18-192 0 0,0 0 96 0 0,0 0-96 0 0,0 0 32 0 0,0 0-95 0 0,0 0-66 0 0,0 0 33 0 0,0 18 33 0 0,-20-18-33 0 0,20 0 0 0 0,0 18 0 0 0,0-18 0 0 0,0 0 32 0 0,0 20-32 0 0,0-20 0 0 0,0 0 32 0 0,0 0-32 0 0,0 0 0 0 0,0 0 0 0 0,0 0 32 0 0,0 0 96 0 0,0 0 32 0 0,0 0-32 0 0,20 0-32 0 0,-20-20 32 0 0,0 20 96 0 0,0-18-63 0 0,0 18 95 0 0,0 0 0 0 0,0 0-64 0 0,0 0 0 0 0,0 0-192 0 0,0 0-96 0 0,0 0 96 0 0,-20 18 0 0 0,20 2-224 0 0,-20-3-865 0 0,20-17-1217 0 0,0 19-2338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9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61 221 1345 0 0,'0'0'1506'0'0,"0"-19"-257"0"0,0 19 288 0 0,0 0-63 0 0,0 0 31 0 0,0 0-128 0 0,0 0-480 0 0,0 0-384 0 0,0 0-193 0 0,0 19 449 0 0,0-19 128 0 0,0 18-97 0 0,0 2-127 0 0,0-2 0 0 0,-20 0-65 0 0,20 0 1 0 0,0 1-97 0 0,0 17-127 0 0,0 2-65 0 0,0-3 0 0 0,0 2 1 0 0,0-1-129 0 0,0 21 32 0 0,-21-21-64 0 0,21 18 0 0 0,0 3 161 0 0,-20-21-450 0 0,20 1 97 0 0,0-1 0 0 0,0 2 64 0 0,0-20-32 0 0,0 0 32 0 0,0 1 1 0 0,0-1 63 0 0,0 1-96 0 0,0-19 64 0 0,20 17 32 0 0,-20-17-64 0 0,0 0 128 0 0,21 0-32 0 0,-21 0 32 0 0,0 0 161 0 0,20 0-33 0 0,2 0-64 0 0,-22 0 128 0 0,20 0-63 0 0,0 0-33 0 0,2 0-32 0 0,-2 0-64 0 0,0 0 32 0 0,2 0-31 0 0,19-17-129 0 0,-21 17 32 0 0,0 0-32 0 0,21-19 32 0 0,-21 19-32 0 0,22 0-32 0 0,-21 0 0 0 0,0 0 0 0 0,-21 0-96 0 0,20 0-225 0 0,-20 0-415 0 0,0 0-514 0 0,0 0-703 0 0,0 0-1026 0 0,0 0-2274 0 0,0 0-3235 0 0</inkml:trace>
  <inkml:trace contextRef="#ctx0" brushRef="#br0" timeOffset="1">639 809 416 0 0,'0'-18'2851'0'0,"0"18"-737"0"0,0 0-512 0 0,0-18 95 0 0,0 18-95 0 0,0 0-65 0 0,0 0-480 0 0,0 0-256 0 0,-21 0-160 0 0,0 0 95 0 0,0 0-63 0 0,1 0-97 0 0,0 0-191 0 0,-1 18-33 0 0,-19-18-32 0 0,18 18-63 0 0,2 0-97 0 0,-1-18-64 0 0,0 20 0 0 0,21-2-64 0 0,0 0-32 0 0,-20 0 32 0 0,20 1 0 0 0,0-1-32 0 0,0 1 0 0 0,20-2 32 0 0,1-17-32 0 0,-21 0 32 0 0,21 0 32 0 0,-1 0 0 0 0,22 0 64 0 0,-22-17 33 0 0,1 17 31 0 0,-1-19 160 0 0,0 1 0 0 0,1-1 33 0 0,-21 1-97 0 0,21 0 0 0 0,0 0 1 0 0,-21-2-161 0 0,20 2 0 0 0,-20 0 0 0 0,0 18-32 0 0,0-18 0 0 0,0 18 0 0 0,0-19-32 0 0,0 19 32 0 0,0 0-64 0 0,0 0 32 0 0,0 0-64 0 0,-20 0-32 0 0,20 0 32 0 0,0 0 0 0 0,0 19-32 0 0,0-1 32 0 0,0-18 0 0 0,0 18 32 0 0,0 0-64 0 0,0 2 32 0 0,0 16 32 0 0,20-36-32 0 0,0 37 32 0 0,-20-19 0 0 0,22-18 1 0 0,-2 19-33 0 0,0-2 32 0 0,22-17-32 0 0,-42 20 0 0 0,21-20-32 0 0,-1 0-97 0 0,-20 0-159 0 0,20 0-320 0 0,-20 0-385 0 0,21-20-449 0 0,-21 20-864 0 0,0-17-1538 0 0,21-2-2722 0 0</inkml:trace>
  <inkml:trace contextRef="#ctx0" brushRef="#br0" timeOffset="2">844 388 737 0 0,'0'-20'2274'0'0,"0"2"-448"0"0,0 0 288 0 0,0 18-353 0 0,0-19-191 0 0,0 19-1 0 0,0 0 1 0 0,0 0-289 0 0,0 0-448 0 0,0 0-321 0 0,0 0-192 0 0,0 19 417 0 0,0-1-64 0 0,0 0-33 0 0,21 20-31 0 0,-21-3-193 0 0,0 2-63 0 0,21-1-65 0 0,-21 21-64 0 0,0-21-64 0 0,20 18 1 0 0,-20 3 95 0 0,21-2-384 0 0,-21-19 96 0 0,20 20 0 0 0,-20-20 32 0 0,21 20-32 0 0,-21-19 32 0 0,0 0 0 0 0,0-20-65 0 0,0 2-31 0 0,0-1-160 0 0,0 1-320 0 0,0-2-385 0 0,0-17-224 0 0,0 0-129 0 0,0 20-1280 0 0,0-20-545 0 0,0 0-705 0 0,0-20-1857 0 0</inkml:trace>
  <inkml:trace contextRef="#ctx0" brushRef="#br0" timeOffset="3">968 865 769 0 0,'-21'-18'3331'0'0,"21"-2"-673"0"0,-20 2-1056 0 0,20 0 256 0 0,0 0-161 0 0,0-1-223 0 0,0 19-257 0 0,0-19-256 0 0,0 19-64 0 0,0-17-321 0 0,20 17-95 0 0,1 0-97 0 0,-21-19-64 0 0,21 19 33 0 0,0 0-129 0 0,0 0 32 0 0,-1 19-192 0 0,0-19 32 0 0,1 17-32 0 0,-1 2 0 0 0,0-19 64 0 0,-20 19-128 0 0,22-1 97 0 0,-2 0-1 0 0,1 0 64 0 0,-21 2 0 0 0,0-2 0 0 0,0-18 32 0 0,0 18 225 0 0,0 0-129 0 0,0 1-64 0 0,-21-1-96 0 0,1 1 32 0 0,-2-2-128 0 0,2 3 32 0 0,0-20-31 0 0,-1 18-1 0 0,1-18-32 0 0,20 0-161 0 0,-20 19-223 0 0,20-19-577 0 0,0 0-704 0 0,0 0-834 0 0,0-19-1184 0 0,0 19-2531 0 0</inkml:trace>
  <inkml:trace contextRef="#ctx0" brushRef="#br0" timeOffset="4">1319 847 96 0 0,'0'0'3331'0'0,"0"0"-1121"0"0,0 0-512 0 0,0 0 128 0 0,0 0-1 0 0,0 0-415 0 0,0 0-129 0 0,0 0-160 0 0,20 0-288 0 0,0 0-32 0 0,1 0 31 0 0,-21-20-127 0 0,20 20-128 0 0,2 0-97 0 0,-2-18-64 0 0,-20 18-95 0 0,20-18-65 0 0,-20 18-32 0 0,0-18-32 0 0,0 18-128 0 0,0-19 97 0 0,0 19-97 0 0,0-19-64 0 0,0 19 64 0 0,-20 0-32 0 0,0 0-32 0 0,20 0-32 0 0,-22 0 32 0 0,22 0-32 0 0,-20 0 0 0 0,-1 19 64 0 0,21-19-32 0 0,-20 19-32 0 0,20-1 32 0 0,0 0 0 0 0,0 20 0 0 0,0-20 32 0 0,0 0-64 0 0,0 19 64 0 0,0-19 0 0 0,20 18 0 0 0,-20-36 0 0 0,21 20 0 0 0,-1-2 0 0 0,2-18 0 0 0,-2 0-32 0 0,0 0 32 0 0,1 0 0 0 0,0 0-32 0 0,-1 0-96 0 0,2-18-513 0 0,-2-2-608 0 0,-20 3-865 0 0,21-2-1025 0 0,-1 19-2690 0 0</inkml:trace>
  <inkml:trace contextRef="#ctx0" brushRef="#br0" timeOffset="5">1751 295 1313 0 0,'0'0'4132'0'0,"-21"-18"-1025"0"0,21 18-1377 0 0,0 0-33 0 0,0 0 65 0 0,0 0-353 0 0,0 0-768 0 0,0 0 0 0 0,0 18 191 0 0,0 0-127 0 0,0 1-64 0 0,21 17-129 0 0,-21 2-63 0 0,0-3-97 0 0,0 21-32 0 0,0-20-96 0 0,0 19-63 0 0,20 1-33 0 0,-20-1 128 0 0,0-19-416 0 0,0 20 96 0 0,0 0 32 0 0,0-20 32 0 0,21 1 0 0 0,-21 17 0 0 0,22-34 0 0 0,-22-2 32 0 0,20 1 0 0 0,-20-2-64 0 0,20-17 32 0 0,-20 0 32 0 0,21 0-32 0 0,-21-17-321 0 0,20-2-704 0 0,-20 1-1377 0 0,0-2-1794 0 0,0 3-4708 0 0</inkml:trace>
  <inkml:trace contextRef="#ctx0" brushRef="#br0" timeOffset="6">2183 625 6054 0 0,'0'-18'3651'0'0,"0"18"-1825"0"0,22 0-225 0 0,-22 0 129 0 0,0 0 96 0 0,0 0-1218 0 0,0 0 225 0 0,-22 0-641 0 0,2 0-96 0 0,0 18 577 0 0,-1 1-449 0 0,21-2-64 0 0,-20-17-128 0 0,-1 19 33 0 0,1 0-1 0 0,20 0-64 0 0,0-19 0 0 0,0 17 0 0 0,0-17 0 0 0,0 19 0 0 0,0-19 32 0 0,0 0-32 0 0,20 0 96 0 0,1 0 32 0 0,-1 0 0 0 0,1 0 0 0 0,-1 19 32 0 0,0-19-32 0 0,22 0-32 0 0,-22 0 65 0 0,1 18-97 0 0,-1-18 64 0 0,1 0-64 0 0,21 18-32 0 0,-21-18 128 0 0,-1 18-160 0 0,0 2 128 0 0,1-2 160 0 0,-1-18 33 0 0,-20 18 31 0 0,21 0 161 0 0,-21-18-1 0 0,0 19 0 0 0,0-1 33 0 0,0-18 128 0 0,0 19-257 0 0,-21-19 0 0 0,1 17-31 0 0,-21-17-161 0 0,0 20 0 0 0,21-2-160 0 0,-23 1 64 0 0,2-19-128 0 0,21 0 0 0 0,0 0 0 0 0,-22 17-256 0 0,22-17-673 0 0,-1 0-928 0 0,1 0-994 0 0,-1 19-2338 0 0</inkml:trace>
  <inkml:trace contextRef="#ctx0" brushRef="#br1" timeOffset="7">2061 1 320 0 0,'-22'0'2499'0'0,"22"0"-770"0"0,0 0-544 0 0,0 0 33 0 0,0 0 63 0 0,0 0-160 0 0,0 0-224 0 0,0 0-193 0 0,0 0 65 0 0,0 0 64 0 0,0 0-193 0 0,22 0 1 0 0,-22 0 0 0 0,20 0-65 0 0,1 0-31 0 0,-1 0-129 0 0,1 0 33 0 0,-1 0-193 0 0,22 0 64 0 0,-2 0-64 0 0,1 0-63 0 0,2 0-1 0 0,-2 0-32 0 0,20 0-32 0 0,-20 0-64 0 0,0 0 64 0 0,20 0-128 0 0,-18 0 64 0 0,18 18 0 0 0,-19-18 0 0 0,-1 0-32 0 0,-1 0 0 0 0,1 0 0 0 0,2 0 0 0 0,-2 0 1 0 0,-21 0-1 0 0,0 0 32 0 0,2-18-64 0 0,-22 18-32 0 0,0 0 96 0 0,0 0 0 0 0,0 0 32 0 0,20 0-32 0 0,-20 0-32 0 0,0 0-32 0 0,0 0 0 0 0,0 0 0 0 0,0 0-32 0 0,20 0 0 0 0,-20 0 0 0 0,0 0 32 0 0,0 0 32 0 0,0 0-32 0 0,0 0 64 0 0,0 0 64 0 0,0 0-128 0 0,0 0 128 0 0,0 0-32 0 0,0 0 96 0 0,0 0-96 0 0,0 0 33 0 0,0 0-97 0 0,0 0 32 0 0,0 0-32 0 0,0 0 0 0 0,0 0-64 0 0,0 0-64 0 0,0 0 64 0 0,0 18 96 0 0,0-18-32 0 0,0 19-32 0 0,0-2 32 0 0,0 2 32 0 0,0 19-64 0 0,-20-21 32 0 0,20 39 32 0 0,0-20-32 0 0,0 2 0 0 0,0 16-32 0 0,-20 1 64 0 0,20 1-64 0 0,0-2 224 0 0,0-18-160 0 0,0 2 289 0 0,0-2-161 0 0,0-17 256 0 0,20 18-512 0 0,-20-20 32 0 0,0-17 0 0 0,20 19 32 0 0,-20-19 0 0 0,0 19 0 0 0,0-19 0 0 0,0 0 32 0 0,0 0-32 0 0,0 0 32 0 0,0 0-32 0 0,0 0 32 0 0,0 0-32 0 0,0 0 0 0 0,0 0 32 0 0,0 0-32 0 0,0 0 0 0 0,0 19 0 0 0,0-19-64 0 0,0 0-192 0 0,0 0-353 0 0,0 17-640 0 0,-20-17-929 0 0,0 19-1666 0 0,20-19-4868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9.0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1360 19 2114 0 0,'0'0'961'0'0,"0"0"-32"0"0,0 0 224 0 0,0-18 128 0 0,0 18 64 0 0,0 0-224 0 0,0 0-224 0 0,0 0-128 0 0,0 0-32 0 0,0 0-129 0 0,0 0-223 0 0,0 0-97 0 0,0 0 0 0 0,21 18 0 0 0,-21-18 97 0 0,0 18 95 0 0,0 1-159 0 0,0 0 63 0 0,0-1 0 0 0,0 18-31 0 0,0 2-129 0 0,0-2-32 0 0,-21 0 32 0 0,21 3-32 0 0,0-3-63 0 0,-21 1-97 0 0,21-18 32 0 0,0 17 0 0 0,0-17-32 0 0,0-2 32 0 0,0 3-32 0 0,0-20 0 0 0,0 19 64 0 0,0-19-96 0 0,0 19 64 0 0,0-19-64 0 0,0 0 0 0 0,0 17 0 0 0,0-17 0 0 0,0 0 0 0 0,0 0 32 0 0,0 0 0 0 0,0 0 32 0 0,0 0 0 0 0,0 0 0 0 0,0 0 0 0 0,0 0 32 0 0,0 0-64 0 0,0 0 32 0 0,0 0-31 0 0,0 0 31 0 0,0-17-64 0 0,0 17 64 0 0,21 0-32 0 0,-21 0 0 0 0,0 0-32 0 0,0 0 32 0 0,0 0-32 0 0,0 0 32 0 0,0 0 32 0 0,0 0-64 0 0,0 0 32 0 0,0 0 0 0 0,0-19-32 0 0,0 19 32 0 0,0 0-32 0 0,0 0 32 0 0,0 0-32 0 0,0 0-32 0 0,-21 0-32 0 0,1 0-32 0 0,-1 0 96 0 0,1 0 96 0 0,-21 0 0 0 0,-2 0-32 0 0,3 0 64 0 0,-1 0 0 0 0,-21 0 193 0 0,1 0-161 0 0,-3 19-32 0 0,-17-19 64 0 0,-2 0-192 0 0,22 17 128 0 0,-22-17-32 0 0,1 0-64 0 0,0 0 0 0 0,20 0 0 0 0,0 19 0 0 0,-20-19 0 0 0,40 0 0 0 0,-19 0 0 0 0,20 0-64 0 0,19-19 64 0 0,2 19-32 0 0,-1 0 0 0 0,1 0 64 0 0,20 0-31 0 0,-20 0-66 0 0,20 0 66 0 0,0 0-33 0 0,0 0 0 0 0,0 0 0 0 0,0 0-65 0 0,0 0 33 0 0,0 0 32 0 0,0 0-32 0 0,0 0 64 0 0,0 0-64 0 0,0 0-160 0 0,0 0-256 0 0,0 0-321 0 0,0 19-544 0 0,0-19-1218 0 0,0 0-1633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7:42:19.009"/>
    </inkml:context>
    <inkml:brush xml:id="br0">
      <inkml:brushProperty name="width" value="0.1" units="cm"/>
      <inkml:brushProperty name="height" value="0.1" units="cm"/>
    </inkml:brush>
    <inkml:context xml:id="ctx1">
      <inkml:inkSource xml:id="inkSrc5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1-10T07:42:19.014"/>
    </inkml:context>
    <inkml:brush xml:id="br1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7412 865 2274 0 0,'0'0'1954'0'0,"0"0"-1153"0"0,0 0 448 0 0,0 0 256 0 0,0 0-127 0 0,-20-17 95 0 0,20 17-256 0 0,-21 0-160 0 0,21 0-224 0 0,-20 0-64 0 0,-1 0-1 0 0,0 0-31 0 0,0 0-192 0 0,0 17 31 0 0,-19-17-95 0 0,19 0-65 0 0,1 19 0 0 0,-22-1 1 0 0,22 0-1 0 0,-21 19-127 0 0,21 0-65 0 0,-22-18-96 0 0,21 35 32 0 0,0-17-96 0 0,1 19 64 0 0,0-2 0 0 0,-1 2 0 0 0,21-19 97 0 0,0-1-97 0 0,0-17 64 0 0,41 0-96 0 0,-21-19 96 0 0,22 0 0 0 0,20 0 1 0 0,-1-38 63 0 0,1 2 128 0 0,-1-1 33 0 0,2-19 31 0 0,-1 20-128 0 0,-21-19 33 0 0,0-1-65 0 0,0 2-96 0 0,-21-2-32 0 0,1 1-32 0 0,0 18-64 0 0,0-18-32 0 0,0 0 33 0 0,-21-1-33 0 0,0 19 0 0 0,0-17-32 0 0,0-2 32 0 0,0 2-32 0 0,0 17 0 0 0,0-1 0 0 0,0 1 0 0 0,0 20 0 0 0,0 17 0 0 0,-21-19 0 0 0,21 19 32 0 0,0 0-64 0 0,0 0-32 0 0,0 0-33 0 0,-21 19 65 0 0,21-19 32 0 0,0 17 0 0 0,0 2 0 0 0,0 18 0 0 0,0-18 0 0 0,0 35 0 0 0,0-17 0 0 0,21 37 0 0 0,-21-1 0 0 0,21 2 32 0 0,-21 16-32 0 0,0-18 32 0 0,20 20-32 0 0,-20-20 33 0 0,0 19-33 0 0,20-36 32 0 0,-20 18-32 0 0,0-19 32 0 0,21 0-32 0 0,-21-19 32 0 0,20-18-32 0 0,-20 2 0 0 0,22-2 0 0 0,-22-18 0 0 0,20 0-96 0 0,-20 0-257 0 0,20 0-255 0 0,-20 0-642 0 0,21 0-864 0 0,-21 0-1505 0 0,0 0-2787 0 0</inkml:trace>
  <inkml:trace contextRef="#ctx0" brushRef="#br0" timeOffset="1">8544 1013 5317 0 0,'0'-19'1505'0'0,"-20"19"-191"0"0,-21-19-97 0 0,21 19 416 0 0,-1 0-127 0 0,-21 0-257 0 0,21 0-256 0 0,-19 0-128 0 0,-1 19-257 0 0,19 0-159 0 0,-18-1-129 0 0,-1 1 0 0 0,0 17 1 0 0,19-18-33 0 0,2 19-32 0 0,-1 18-64 0 0,21-18-64 0 0,-20 0-31 0 0,20 0-97 0 0,0-1 64 0 0,20-17 0 0 0,1 0-32 0 0,-21-1-32 0 0,42-18 64 0 0,-21 0-32 0 0,19 0 96 0 0,-19 0 160 0 0,41-18 129 0 0,-21-20-1 0 0,-1 2-96 0 0,-19 18 33 0 0,21-19-33 0 0,-21-1-192 0 0,-1 2 32 0 0,21-1-96 0 0,-21 0 0 0 0,-20 0 0 0 0,22 1-32 0 0,-22-1-64 0 0,0 0 64 0 0,0 0 0 0 0,0 19 0 0 0,-22-19 1 0 0,22 0-1 0 0,-20 19 0 0 0,20-1 0 0 0,-20 2 32 0 0,20 17 0 0 0,0 0 0 0 0,0 0-32 0 0,0 17-64 0 0,-21 2 32 0 0,21 19 64 0 0,0 16 32 0 0,0-18 0 0 0,0 39 32 0 0,0-21-64 0 0,0 20 64 0 0,21-19-64 0 0,-21 19-64 0 0,20-18 32 0 0,0 17 32 0 0,22-36-64 0 0,-22 17 33 0 0,1-34-33 0 0,19-2 0 0 0,3 0 0 0 0,-22 1-33 0 0,-1-19-63 0 0,0 0-192 0 0,1 0-320 0 0,-1 0-385 0 0,0-19-577 0 0,2 1-896 0 0,-22-20-1314 0 0,20 20-2466 0 0</inkml:trace>
  <inkml:trace contextRef="#ctx0" brushRef="#br0" timeOffset="2">9287 36 4837 0 0,'0'-17'1889'0'0,"0"17"-800"0"0,0-19 737 0 0,0 19-160 0 0,0 0-481 0 0,0 19-737 0 0,0-2 161 0 0,0 2 160 0 0,0 19 31 0 0,-22-2-63 0 0,22 1-160 0 0,0 36 31 0 0,0-17-127 0 0,22 18-33 0 0,-22 18-128 0 0,0-1-63 0 0,20 19-161 0 0,0 2 64 0 0,1-21 320 0 0,-21 1-95 0 0,20-18-161 0 0,-20-1-96 0 0,20-17-32 0 0,-20-2-32 0 0,0-16 0 0 0,0-1-32 0 0,0-19 0 0 0,0 18-64 0 0,0-17-128 0 0,0-19-288 0 0,0 19-577 0 0,-20-19-705 0 0,20 0-1313 0 0,-20 0-1922 0 0,-1 0-2690 0 0</inkml:trace>
  <inkml:trace contextRef="#ctx0" brushRef="#br0" timeOffset="3">8915 1031 5669 0 0,'-20'-18'1666'0'0,"20"-1"-97"0"0,-21 19 33 0 0,21-19 576 0 0,0 19-352 0 0,0-18-545 0 0,21 18-256 0 0,-1 0-224 0 0,0-19-33 0 0,22 19-95 0 0,20 0-225 0 0,-21-18-63 0 0,21 18-65 0 0,-1-18-192 0 0,1 18 0 0 0,0-18-96 0 0,-1 18-32 0 0,1 0 0 0 0,1-19-192 0 0,-1 19-416 0 0,-1 0-1090 0 0,0 0-1153 0 0,2 0-2306 0 0,-21 0-4131 0 0</inkml:trace>
  <inkml:trace contextRef="#ctx0" brushRef="#br0" timeOffset="4">10399 791 7399 0 0,'-41'0'1986'0'0,"20"0"-256"0"0,1 0 191 0 0,-22 0 1 0 0,22 0-480 0 0,-22 0-321 0 0,1 0-353 0 0,1 19-223 0 0,-2-1-65 0 0,1 19-127 0 0,-1-18-161 0 0,2 17 64 0 0,-2 1-96 0 0,22 0 0 0 0,-1-18-96 0 0,1 18 32 0 0,20-1-63 0 0,0-18-1 0 0,0 19 0 0 0,0-18-32 0 0,20-1 32 0 0,1-18-32 0 0,-1 0 0 0 0,0 0 32 0 0,22 0 64 0 0,-22 0 0 0 0,22-18-32 0 0,-1-1 0 0 0,1 1 0 0 0,-2-1-64 0 0,1 1 32 0 0,-21-1-64 0 0,22-17 64 0 0,-21 18-32 0 0,0-20 0 0 0,-1 20 0 0 0,1-19-32 0 0,-1 19 64 0 0,1-19-64 0 0,-21 20 32 0 0,0-21 0 0 0,0 19 0 0 0,0 2 0 0 0,0-2 0 0 0,0 19 32 0 0,0 0-32 0 0,-21 0-96 0 0,1 19 32 0 0,20-2 64 0 0,-21 20 32 0 0,21 0 64 0 0,0 0-64 0 0,0-1 0 0 0,0 20 64 0 0,21 0 32 0 0,-1-2-32 0 0,22 2-64 0 0,-1-20 129 0 0,20 1 351 0 0,-19 0 129 0 0,19 0-33 0 0,2-37 1 0 0,-23 19-65 0 0,1-2-191 0 0,0-17-97 0 0,2 19-96 0 0,-23-19-128 0 0,21 0 0 0 0,-21 0 0 0 0,22 0-160 0 0,-42 0-481 0 0,20 0-800 0 0,-20 19-1217 0 0,0-19-2371 0 0,0 18-5893 0 0</inkml:trace>
  <inkml:trace contextRef="#ctx1" brushRef="#br1">686 303,'0'-6,"0"-6,-5-1,-2-4,0-5,-3 3,-1 8,3 13,-4 10,1 14,2 12,-2 11,0 13,2 10,-2 10,1 6,-4 8,-4 10,1 2,-2 3,3-2,3-8,5-12,3-10,8-8,8-11,8-11,10-13,11-13,9-11,6-6,10-11,3-9,1-7,-7-6,-8-3,-8-1,-18 3,-18 8,-10 7</inkml:trace>
  <inkml:trace contextRef="#ctx1" brushRef="#br1" timeOffset="1">52 669,'-5'0,"-7"0,-6-5,4-2,11 6,10 2,15 2,8 0,9 0,9 4,12 1,5-1,7-1,7-2,5-2,4-1,-2 0,-7-2,0 1,-9 0,-7-1,-7 1,-15 5,-14 7,-11 2</inkml:trace>
  <inkml:trace contextRef="#ctx1" brushRef="#br1" timeOffset="2">1017 945,'0'-6,"0"5,0 6,6 9,0 6,6 10,0 11,-2 9,3 6,-1 4,-3 2,3 1,-1-5,-3-2,-2-5,3-7,0-4,-2-5,3-8,0-4,-1-10,-3-8</inkml:trace>
  <inkml:trace contextRef="#ctx1" brushRef="#br1" timeOffset="3">957 1159,'0'-6,"0"-6,0-6,5-6,7 1,12 5,6 0,4 3,6 5,2 3,-2 3,-2 2,-2 2,-3 1,-1-1,-7 6,-2 2,-5 4,-5 6,-6-1</inkml:trace>
  <inkml:trace contextRef="#ctx1" brushRef="#br1" timeOffset="4">1771 1189,'0'-5,"-5"-2,-7 0,-6 2,-6 1,-3 2,-3 1,-1 5,0 9,-1 5,1 7,5 3,7 2,7 2,6 0,8 0,10-6,7-6,6-8,9-5,4-4,5-3,1-1,-2-5,-8-8,-5-6,-2-5,-6-3,-6-2,-6-2,-4 0,-9-5,-8-1,-2 0,-4 1,-4 8,1 3,0 6,-2 6,3 11,5 11,5 10,4 6,8 10,4 5,6 0,6-1,6 4,3-6,2-4,7-1,2-7,5-7,0-7,3 1,-1-2,-3-3,-8-2</inkml:trace>
  <inkml:trace contextRef="#ctx1" brushRef="#br1" timeOffset="5">2254 1128,'0'-5,"0"3,5 8,2 7,-1 7,0 6,3 3,0 1,4 2,4 6,0 1,2-1,-2-1,-4-3,-5-1,3-1,-2-6</inkml:trace>
  <inkml:trace contextRef="#ctx1" brushRef="#br1" timeOffset="6">2103 914,'0'-5,"5"-2,2-5,5 0,5 1,5 9,4 4,-2 7,-1 7,-4 6,-5 5,-5 2,-4-3</inkml:trace>
  <inkml:trace contextRef="#ctx1" brushRef="#br1" timeOffset="7">2737 1098,'0'5,"0"7,0 7,0 5,0 3,0 3,0 7,0 2,-5-1,-2-1,1-2,1-1,6-13,9-8,2-13,-1-11,3-9,4-7,-1-8,2-4,3-6,-3 0,1 2,2 4,3 2,-4 4,1 6,1 13,-4 15,-4 12,-5 8,-4 7,-4 4,-1 6,-1 2,-1 0,0-3,0-1,5-2,8-7,6-8,0-12,3-8,2-9,-2-2</inkml:trace>
  <inkml:trace contextRef="#ctx1" brushRef="#br1" timeOffset="8">3372 1128,'0'5,"0"7,0 7,0 5,0 3,0 4,5 0,2 1,0 0,3 0,1-1,-2 0,-3-5</inkml:trace>
  <inkml:trace contextRef="#ctx1" brushRef="#br1" timeOffset="9">3432 852,'0'-6,"5"-1,7 1,1 6,4 8,4 8,-2 7,-4-1</inkml:trace>
  <inkml:trace contextRef="#ctx1" brushRef="#br1" timeOffset="10">3884 1097,'0'5,"0"7,0 7,0 5,0 3,0 9,0 2,-5 0,-2-1,1-1,1-2,1-2,7-6,7-13,3-13,4-12,4-10,4-6,3-3,-4-7,-1-2,2-5,1 1,1 1,1 4,-4 3,0 3,-1 1,3 1,-5 12,-5 13,-5 13,-5 16,-3 15,-8 5,-2 7,0-1,0 2,3-2,1-5,6-10,3-5,5-7,7-8,4-7,5-8,-3-6</inkml:trace>
  <inkml:trace contextRef="#ctx1" brushRef="#br1" timeOffset="11">4639 1097,'-6'0,"-5"0,-8 0,-5 0,-3 0,-3 0,-1 0,5 5,1 2,6 4,5 7,5 4,10 5,9-4,14 1,18-4,17-6,14-5,9-4,8-8,-3-4,-10-5,-13-6,-13-1,-15-1,-13-3,-11-3,-7 9,-5 12,-2 12,-1 10,0 7,1 5,1 8,0 3,0 0,1 3,5 0,2-3,-1-2,0-3,-2-2,-2-2,-6 0,-7-6,-8-7,-10-7,-10-5,-10-3,-11-3,-6-1,-7 0,-1-1,1 6,3 2,14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11:42.6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16035 5437 40 0,'-35'-4'123'0,"-7"2"-65"15,1-1 10-15,-1-3-7 0,3 4-10 0,6 0-7 16,6 0 0-16,11 1-5 0,-3 0-6 15,11-2-6-15,4 3-4 0,2 0 0 16,2-1-1-16,0 1-6 0,14-2-6 16,15 0 2-16,19-2 4 0,3 1 0 15,17-1-3-15,7-1-4 0,6 2 0 16,3-3-2-16,1 2-1 0,-11 0-3 0,-7 2-1 16,-12 2 0-16,-11 0-1 0,-13 0-3 15,-6 0-7-15,-11 2-14 16,-4 0-15-16,-1 7-17 0,-9-3-21 15,0 1-36-15,0 4-65 0</inkml:trace>
  <inkml:trace contextRef="#ctx0" brushRef="#br0" timeOffset="259.47">16171 5397 104 0,'-10'-4'130'32,"6"0"-72"-32,-3 3-1 0,1 1-2 0,-2 0-10 0,6 7-11 15,-2 1-5-15,2 6-2 0,2 4-4 0,0 3-2 0,0 5-3 16,0 6-7-16,0 0-3 0,6 5-1 16,6 1-2-16,-3 2-2 0,7-1 0 15,-1 1-1-15,3-5 1 0,-1-1-5 0,5-3-2 16,3-4 0-16,-2-4-20 0,2-5-9 15,0-8-15-15,4 0-34 0,2-5-85 16</inkml:trace>
  <inkml:trace contextRef="#ctx0" brushRef="#br0" timeOffset="670.592">16971 5585 64 0,'-6'-4'125'16,"2"2"-68"-16,-5 1 4 0,-1 1 5 15,-4 0-20-15,1 5-2 0,-5 1-3 16,-1 5-7-16,5-1-8 0,-5 5-7 15,11 3-1-15,1 0-6 16,3 2-5-16,4 2 3 0,0-2-4 0,0 2-2 16,7 0 0-16,3-4-1 0,9-1-2 15,3-3-1-15,-1-4 2 0,4-4-1 16,8-3 1-16,-4-3 1 0,0-4 1 16,0-5-4-16,-5-6 3 0,-5-1 0 15,-9-1-2-15,-8-1 2 0,-2-2-2 0,0 1 0 16,-16-2 0-16,-11 0-1 0,-10 4-1 15,-2 0 0-15,-5 5-2 16,-1 6 1-16,-3 4-7 0,9 2-5 16,12 6-11-16,10 5-23 0,5 1-42 0,12 3-98 15</inkml:trace>
  <inkml:trace contextRef="#ctx0" brushRef="#br0" timeOffset="1310.751">17225 5453 70 0,'-8'-4'110'0,"0"-2"-61"0,-3 3 10 15,7 0-4-15,2 1-2 16,0 2-4-16,2 0-13 0,-2 0-10 0,0 0-2 15,2 2-9-15,-4 3-4 16,4 6 4-16,0-1 1 0,0 3-3 0,4 3 0 16,8 0-7-16,7 1 2 0,6 0-2 15,2 0-4-15,2-1 1 0,4-4-1 16,2-1 1-16,-2-6 0 0,0-3-3 16,2-2 3-16,-6-1 1 0,-2-6-3 15,-2-2 2-15,-9-2-1 0,-5-3-1 16,-5 1 2-16,-2-3-2 0,-2-1 0 0,0 3 0 15,-2 0-1-15,0-1 1 16,0 3 0-16,-6 0-1 0,-2 1 0 0,-1 1 1 16,-1 1 0-16,2 3-1 15,4 3 3-15,0 2 0 0,4 1 3 0,0 0-6 16,0 4 2-16,0 4-1 0,6 5 3 16,2 1-1-16,4 2 4 0,-3 5-3 15,1 5 1-15,0 0-1 0,1 7-3 16,-9 0 2-16,2 2-1 0,0 1 0 15,2 0 0-15,-4-2 1 0,2 3-3 16,-2-6 0-16,1-2 0 0,-1-2-9 0,0-3 0 16,0-3-6-16,2-2-15 0,-2-2-17 15,8-4-39-15,1-3-67 16,-3-2-199-16</inkml:trace>
  <inkml:trace contextRef="#ctx0" brushRef="#br0" timeOffset="1645.062">17885 5415 99 0,'0'0'159'0,"0"0"-99"0,4 0-13 16,0 3 8-16,0 8-3 0,2 0-16 0,5 8-6 15,1 2-7-15,-6 3 0 0,3 6-6 16,-1-1-4-16,-4 4-4 0,2 1-2 16,0 3-2-16,1 0 0 0,5 2-4 15,-4 0 2-15,3-4-1 0,3-1-1 16,-2-1-5-16,3-7-7 0,-5-7-15 15,3-2 1-15,-7-11-10 0,-2-2-37 0,0-2-30 16,0-2-79-16</inkml:trace>
  <inkml:trace contextRef="#ctx0" brushRef="#br0" timeOffset="1849.695">17932 5736 116 0,'-4'-4'137'0,"4"-2"-89"15,0 1 8-15,0 2 10 0,0 0-17 16,13 0-14-16,11 2-7 0,3-1-2 0,6-2-6 16,2 1-2-16,5 0-5 0,-5-3-5 15,-4 2-1-15,0 0-2 0,-6 0-4 16,-3 1 0-16,-7 2 0 16,1-2-8-16,-5 1-17 0,-3 0-25 0,-2 0-38 15,0-1-60-15,5-1-160 0</inkml:trace>
  <inkml:trace contextRef="#ctx0" brushRef="#br0" timeOffset="2079.556">18238 5499 179 0,'-4'-8'116'16,"4"1"-46"-16,-2 1-3 0,2 2-4 16,0 3-16-16,0 1-12 0,6 0-11 15,9 5-8-15,-5 3 0 0,4 7 4 16,-1 4-6-16,1 3 2 0,-3 4-3 15,-3 4-4-15,4 2-2 0,-5 2-4 16,-1 5 1-16,-2 0 0 0,2-1-1 16,4-1-3-16,-3-2 0 0,-5-5-2 15,6-1-6-15,2-5-4 0,-3-4-5 0,1-4-13 16,0-3-9-16,2-5-23 0,-1-5-57 16,7-3-131-16</inkml:trace>
  <inkml:trace contextRef="#ctx0" brushRef="#br0" timeOffset="2424.155">18809 5647 135 0,'-13'-2'241'0,"7"0"-172"15,-4 1-10-15,-3 1 3 0,3 4-20 16,-6 6-15-16,-1 2-1 0,0 7-7 15,1-1-4-15,1 3-4 0,11 2-4 16,2 1-3-16,2-1-2 0,4 3 0 16,19-1-1-16,4-1-1 0,2-1 0 0,6-4-3 15,-2-3 0-15,6-6-1 16,1-7-2-16,-3-3 3 0,-2-9 4 16,-2-6 1-16,0-5-2 0,-2-3 1 15,-8-4-1-15,-7-2 1 0,-9 1-1 0,-7 1 0 16,-7 2 0-16,-17 4 1 0,-16 2-1 15,-7 3 0-15,-11 5 2 0,-2 2-1 16,-2 4 1-16,8 3-3 0,9 2 0 16,6 0-2-16,16 8-27 0,6 2-31 15,15 3-50-15,2 2-124 0</inkml:trace>
  <inkml:trace contextRef="#ctx0" brushRef="#br0" timeOffset="2781.789">19383 5532 118 0,'0'-2'175'0,"0"2"-96"16,-6 0-13-16,-6 0 2 0,4 2-23 16,-7 6-16-16,-4 3 5 0,1 4-7 15,-3 2-7-15,-2 4-3 0,1 4-5 16,-1 4-3-16,8 0 0 0,7 5-4 16,8 0-3-16,0 0 2 0,13 1-3 0,11-4 1 15,5-2-1-15,7-5-1 0,1-3 0 16,4-8 0-16,0-3-2 0,5-8-2 15,-5-2-1-15,1-3-7 0,-3-8-13 16,-6-1-13-16,-2-3-13 0,-6-1-47 16,0 0-112-16</inkml:trace>
  <inkml:trace contextRef="#ctx0" brushRef="#br0" timeOffset="3072.283">19836 5497 45 0,'-4'-2'57'0,"0"0"39"0,2 2-17 15,2 0-11-15,0-1-8 0,0 1-5 16,0 0-9-16,8-2-6 0,13-2-6 15,6 0-1-15,8 0-7 0,2 1-4 16,8 0-9-16,-5 1-4 0,3 2-4 16,-8 0-2-16,-4 0-1 0,-4 0-4 15,-6 3-6-15,-3 4-19 0,3 2-22 16,-13-1-33-16,3 0-72 0,-5 2-184 16</inkml:trace>
  <inkml:trace contextRef="#ctx0" brushRef="#br0" timeOffset="3277.94">20066 5511 198 0,'0'0'125'0,"0"0"-52"16,0 0-24-16,0 4-10 0,12 7-3 16,2 4-3-16,-1 5-5 0,1 3-8 15,-3 3-8-15,3 4-5 0,-4 2-4 0,1 2 1 16,3 3-4-16,-1 2-2 0,3-2-15 15,-3 0-9-15,5 2-7 0,-7-5-48 16,3-3-29-16,-6-2-17 16,1-7 6-16</inkml:trace>
  <inkml:trace contextRef="#ctx0" brushRef="#br0" timeOffset="3855.684">20572 5388 94 0,'0'-8'197'0,"0"3"-118"16,0 3-17-16,0 0-9 0,0 2-12 0,0 0-20 15,12 6 0-15,3 5 6 0,-1 3-14 16,-3 4-4-16,1 4-1 0,3 4-1 15,-5 1-1-15,6 4-3 16,1 2 0-16,6 0-1 0,1 0-1 0,5 3-1 16,-2 2 0-16,2-3 0 0,0 3-2 15,-2-3 1-15,-6-3 1 0,1-2 0 16,-1-2 1-16,-11-5 0 0,7-1 0 16,-11-5 2-16,-4-5 4 0,0-3-4 15,-2-3 3-15,0-3-3 0,0-2 1 0,-6-1-2 16,-2 0 2-16,-2-6-3 0,1-1-1 15,-1-2 0-15,2-2 0 0,4 0 0 16,1 0 1-16,3 2 0 0,0 0-1 16,0 1 1-16,0 0 1 0,0 4 0 15,0-3 2-15,5 4-1 0,5-2 2 16,-2 0-2-16,3 1 1 0,5 2-2 16,1-2 1-16,7-1018-2 0,1 2039 0 15,-2-1019-1-15,4 2 0 0,0 0-1 16,-7 0 1-16,7 0 0 0,-4 0 1 0,-2 0 1 15,-3 0 1-15,3 2 5 0,-2 3-2 16,-7-1 4-16,-2 5 0 0,-1 0-1 16,-7 1 3-16,-2 2 1 0,-2 2 1 15,-17 0-2-15,-4 2-6 0,-8-1 1 16,-4-1-5-16,0 3 1 0,-8-4-1 16,1 0-4-16,1 0-10 0,-3 1-14 15,7-4-49-15,4 3-52 0,6-8-171 16</inkml:trace>
  <inkml:trace contextRef="#ctx0" brushRef="#br0" timeOffset="4819.995">22011 5447 10 0,'10'0'13'16,"5"-4"12"-16,-5-2 29 16,0 2-4-16,3-1-1 0,-5-3-2 0,0 2-3 15,2 0-1-15,-3 0-3 16,-1 3-8-16,0-2 0 0,-2 1-2 0,-2 3-4 16,2 0-3-16,-4 1-2 0,2 0-10 15,3 5-4-15,-1 5 11 0,4 7 1 16,4 5-9-16,-3 4 1 0,-3 5-4 15,2 6-1-15,0 0 0 0,-1 6-5 16,-1 0 3-16,-2 1-3 0,6-2 2 0,-1-2-5 16,1-7-2-16,4-5-3 0,-1-5-11 15,1-8-16-15,-3-4-16 0,-3-6-26 16,2-4-34-16,-6-1-100 16</inkml:trace>
  <inkml:trace contextRef="#ctx0" brushRef="#br0" timeOffset="5010.158">22110 5666 174 0,'0'-5'61'0,"19"2"-13"15,-1 1-8-15,19 2 1 0,3 0-4 16,3 0-8-16,7 0-11 0,-11 0-7 16,6 0-4-16,-7 0-4 0,-3-7 0 15,0 2-2-15,-12-2 0 0,-1-2-6 16,-3 0-15-16,-9-2-5 0,-4 1-20 15,-1-1-20-15,-1 1-28 0,-4-2-39 16</inkml:trace>
  <inkml:trace contextRef="#ctx0" brushRef="#br0" timeOffset="5191.949">22571 5467 62 0,'-8'-3'141'0,"6"2"-87"16,2 1-2-16,0 0-4 0,0 0-21 15,0 7 7-15,10-1 6 0,-2 4-5 16,0 5-8-16,5 0-3 0,-5 5-3 15,-4 3-6-15,0 2-3 0,-2 1-7 16,-2 4 0-16,0-2-2 0,0 0-1 0,0-1 0 16,0-1-1-16,0-4-4 15,0-3-10-15,0-2-19 0,11-7-18 16,-1 1-46-16,3-5-83 0</inkml:trace>
  <inkml:trace contextRef="#ctx0" brushRef="#br0" timeOffset="5618.55">23174 5605 149 0,'-6'-7'154'0,"-4"3"-104"0,0 2 4 15,-1 2-2-15,-5 0-16 0,1 2-11 0,-5 5-7 16,-7 5-6-16,2 0-1 0,-2 3-2 15,0 3-2-15,9-1-3 0,-1 1-2 16,13 0 0-16,6 0-1 0,0-2 0 16,8-1-1-16,15-4 0 0,0-6-1 15,1-4 0-15,3-1 1 0,-6-2 0 0,6-8 1 16,0-3 0-16,-5-3 1 0,-5-2-1 16,1 1 3-16,-7-3-3 0,-1 0 1 15,-2 3 0-15,-8-2-1 0,0 1 0 16,0 5 2-16,0-2 3 0,0 4 1 15,0 4 3-15,-2 1 0 0,0 3 2 16,2 3-4-16,0 0-5 0,0 5-3 16,4 5 0-16,5 5 4 0,5 1-1 15,1 5 2-15,3 0-2 0,-3 0 0 16,7 3-1-16,1 2-2 0,-6-1 2 0,3 1-2 16,-1 0 0-16,-9 0-3 0,7 2-9 15,-7-1-8-15,-6-6-12 0,3-1-21 16,5-4-36-16,-6-7-60 0</inkml:trace>
  <inkml:trace contextRef="#ctx0" brushRef="#br0" timeOffset="6078.621">24192 5478 66 0,'0'-7'151'0,"0"-2"-77"15,6 0-23-15,12-1 8 0,9 2-7 16,6-1-18-16,13 1-11 0,-1 1-5 16,7 2-8-16,4-1-4 0,-5 3-4 15,-5 2-1-15,-3 0-1 0,-12 1-2 16,-4 0-15-16,-10 1-26 0,1 3-40 16,-7 4-75-16</inkml:trace>
  <inkml:trace contextRef="#ctx0" brushRef="#br0" timeOffset="6308.56">24479 5433 200 0,'0'-4'114'0,"0"1"-58"0,0 3-3 15,0 0-6-15,6 4-17 0,9 8 4 0,-3 3-7 16,4 6-9-16,-3 5-2 0,-1 2-7 15,-8 3-2-15,3 3-3 0,-3 1-1 16,-4 1-1-16,4 2-1 0,-2 0-1 16,6 0-15-16,-2 0-17 0,-1-3-4 15,1-1-63-15,8-3-58 0,1-5-100 16</inkml:trace>
  <inkml:trace contextRef="#ctx0" brushRef="#br0" timeOffset="6687.703">24956 5458 37 0,'0'0'195'0,"0"0"-136"15,0 0-35-15,0 6 12 0,13 5 11 16,-1 4-12-16,9 2-6 0,4 8-1 16,-3 0-4-16,5 5-10 0,2 4-5 15,2 4 0-15,-2 1-2 0,2 4 2 0,-4 0-3 16,-2 1-4-16,-2 3 2 0,-9 3-3 15,0-2 5-15,-3-2-5 0,-7-4 0 16,-2-7 0-16,0-10-2 16,-2-8 4-16,0-12-14 0,-2-5-8 0,-12-3-14 15,-11-10-25-15,-2-6-23 0,0-4-53 16,-4-5-96-16</inkml:trace>
  <inkml:trace contextRef="#ctx0" brushRef="#br0" timeOffset="6922.957">24886 5561 185 0,'0'-13'101'0,"8"1"-45"0,11 3-9 0,-3 1 2 15,9 2-18-15,6 4 1 0,0-1-7 16,7 3-7-16,1 0-5 0,-2 4-2 16,-2 4-4-16,0 4 1 0,-6-2 1 15,-4 5-6-15,-6 2 4 0,-11-1 4 16,-6 2 1-16,-2 3 0 0,-2 0-1 15,-15 3-1-15,-10 2-6 0,-1-3 1 16,-6 1-2-16,1-1-1 0,7-4-2 0,-1-1-1 16,8-3-19-16,13-6-24 0,4-3-37 15,2-1-72-15</inkml:trace>
  <inkml:trace contextRef="#ctx0" brushRef="#br0" timeOffset="7299.993">25486 5661 73 0,'0'-2'136'16,"2"-1"-81"-16,12-4-12 0,5 3-8 15,3-2-6-15,9-3 2 0,-2 2-3 16,0-3-12-16,0-3-3 0,-4 2 1 0,-13 0-1 15,-1-1-4-15,-5 3 0 0,-6-4-1 16,0 3-4-16,-6-1 0 0,-13 2 1 16,-1 0-2-16,1 3-3 0,-6 0 4 15,-2-1 2-15,2 5-1 0,-1-1 1 16,1 2 0-16,10 1 1 0,-3 6-3 16,5 7-1-16,9 5 4 0,-4 3-1 15,8 4 1-15,0 6-1 0,12 0 0 16,3 2 0-16,12 0-4 0,-1 1 0 15,8-3-1-15,7-2 1 0,-4-3-3 0,0-7-2 16,9-5-13-16,-9-8-7 0,-2-4-5 16,-2-2-14-16,-4-4-20 15,-6-7-46-15,-2-1-83 0</inkml:trace>
  <inkml:trace contextRef="#ctx0" brushRef="#br0" timeOffset="7574.619">25994 5459 126 0,'-4'-7'179'0,"2"1"-120"16,0 2-8-16,-2 2 3 0,4 2-6 16,0 2-27-16,-2 8 2 0,2 1-1 15,0 6 2-15,0 2-10 0,0 4 2 16,0 3-2-16,0 1-4 0,0 2-8 0,0 4 0 15,4 0 0-15,4 2-1 16,0 0-1-16,3-2-3 0,-3-1-9 16,6-2-8-16,-5-3-9 0,1-5-12 15,2-5-6-15,-8-7-4 0,3-5-6 0,-1-5-10 16,-2-1 1-16,4-8-22 0,-4-5-39 16</inkml:trace>
  <inkml:trace contextRef="#ctx0" brushRef="#br0" timeOffset="7887.924">26083 5792 109 0,'-8'-12'70'0,"1"0"-5"0,-1 4 5 15,4-1-14-15,2 1-7 0,2 5-8 0,0-3 0 16,4 4-7-16,9 2-8 16,-3-2-8-16,4 2-3 0,3 0-8 15,1 0 1-15,-1 0-1 0,6 0-3 16,-1 0-2-16,1 0 0 0,-4-5 1 0,-1-3-2 16,1-4 2-16,-4 1-2 0,3-2-2 15,-8-3-3-15,7 1-3 0,-7-1-2 16,-3-1-2-16,-3 1 5 0,-4 0 2 15,0 1 2-15,-2 2 3 0,-5 0-1 16,-1 5 3-16,-2 4 0 0,6 4 6 0,-3 0-6 16,3 4-1-16,2 8 3 0,0 1 3 15,2 3 1-15,0 3 0 0,0 1 0 16,8 1-1-16,9 1-3 16,-7 2-1-16,3 4-2 0,5 3 1 0,-5-2-1 15,3 4-1-15,-3 0-1 0,-1-1-2 16,-4 0-6-16,7-2-16 0,-7-4-15 15,-2-9-15-15,5-4-40 0,-5-8-6 16,2-5-68-16</inkml:trace>
  <inkml:trace contextRef="#ctx0" brushRef="#br0" timeOffset="8455.4">26823 5583 90 0,'-4'-3'114'0,"-2"1"-37"15,-1 1-16-15,-3 1-7 0,4 0-12 16,-2 6-14-16,1 5-2 0,1 5-1 16,2 2 1-16,4 3-8 0,0 5-9 0,0 2-1 15,0-1-4-15,0 3-1 0,15-2-1 16,-3-1-2-16,9-2 1 0,-1-5-2 15,3-7-6-15,4-6-2 0,2-7 10 16,2-5 1-16,2-7-1 0,2-5 0 16,-10-2 1-16,2-1-1 0,-5-2 0 0,-1 1-2 15,-6 1 1-15,-1 0-1 16,-6 2-6-16,-4 3 0 0,-4 2 5 16,0-4 2-16,0 6 0 0,0 1 0 15,-6 2 2-15,4 5 2 0,-2 2 2 0,2 1 0 16,2 3-6-16,0 6 6 0,0 4 3 15,0 2-3-15,8 4 0 0,1 2 4 16,7 1-3-16,-6 2-1 0,7 1-2 16,-7 0 1-16,7-2-4 0,-5-2 0 15,5 0 1-15,-3-6-1 0,3-3-1 0,-3-4-5 16,3-6-7-16,-5-2-20 0,5 0-37 16,-5 0-92-16</inkml:trace>
  <inkml:trace contextRef="#ctx0" brushRef="#br0" timeOffset="9175.026">27722 5597 101 0,'-12'-3'120'15,"6"-1"-73"-15,3 4 12 0,1 0 3 16,-2 4-24-16,4 8-10 0,0 7 7 16,4 4 3-16,13 7-13 0,6 3-3 0,4 7-2 15,2 3-7-15,2 7-4 16,-7 3-1-16,-1 8-2 0,-6 4-3 0,-3-1 3 15,-2-2-3-15,5-2 3 0,-7-8-11 16,-1-6-9-16,5-4-15 0,-10-11-9 16,-2-10-3-16,-2-11-1 0,0-7-13 15,-4-3-50-15,-4-5-63 0</inkml:trace>
  <inkml:trace contextRef="#ctx0" brushRef="#br0" timeOffset="9471.475">27654 5698 25 0,'-12'-17'239'15,"5"3"-173"-15,7 3-21 0,0-2-5 0,0 2 2 16,13 4-11-16,5 1-3 0,11 0-10 16,6 3-8-16,3 1-4 0,9 2-1 15,1 0-5-15,3 5 1 0,-3 3 0 16,-1 5 0-16,1 0-1 0,-9 1 1 15,5 4-1-15,-13-1 2 0,-4-1-2 0,-11 4 0 16,-3-1 0-16,-13 0 2 0,0 3 2 16,-7-1 6-16,-11 1 7 0,-9 1 0 15,-8 0-4-15,-11-2-4 0,3 1-5 16,-5-3-1-16,7-3 0 0,8-3-2 16,6-5-5-16,8-4-17 0,17-4-30 0,2 0-43 15,9-8-85-15</inkml:trace>
  <inkml:trace contextRef="#ctx0" brushRef="#br0" timeOffset="9774.721">28510 5711 90 0,'-21'1'187'15,"-2"5"-119"-15,-1 1-22 0,-1 4 12 0,2 0-10 16,6 5-17-16,1 1-4 0,6 3-13 15,5 2-3-15,3 2-6 0,2-1 0 16,0-1-1-16,15 1-3 0,5-6-1 16,5-2 1-16,6-6-1 0,0-7-1 15,0-2 0-15,2-5 1 0,-6-8 1 16,-6-6 1-16,-2 0-1 0,-9-3 0 16,-6-2 0-16,-4 2 0 0,-8-2 0 15,-13 0 0-15,-6 6 1 0,-12 0-1 16,-4 3-2-16,-3 4 1 0,3 5-1 15,-3 2 1-15,17 4-6 0,13 0-31 0,7 7-51 16,9 2-95-16</inkml:trace>
  <inkml:trace contextRef="#ctx0" brushRef="#br0" timeOffset="10263.958">28776 5867 165 0,'-2'-12'140'0,"0"-4"-101"0,2-1 13 16,0-3 12-16,21-2-22 0,0-1-11 16,5-2-8-16,3 0-5 0,-2 1-5 15,0 0-6-15,-2-1-2 0,-4 4-3 0,-3-4 0 16,-3 0 0-16,-7 1-1 15,-4-3-1-15,-4-3 0 0,0 3 0 16,0-3-1-16,-10 0 1 0,-5 4 0 16,3 1 1-16,-9 3-1 0,5 5 0 0,-3 4 1 15,7 5 0-15,-7 6 7 0,3 2-1 16,-1 0 0-16,-8 7-4 0,5 8 0 16,-1 0 1-16,-2 8 1 15,2 2-3-15,7 4 0 0,0 6 0 0,7 6 0 16,3 2-1-16,4 5 0 0,0 4-1 0,0-5 1 15,13 2-2-15,7-2-2 0,3-4-2 16,4-2-1-16,8-6-1 0,2-4 2 16,9-10-5-16,-3-7 0 0,3-10 5 15,-9-4 5-15,-4-8 1 0,-12-11 0 16,-9-1 1-16,-8-3-2 0,-4-3 3 16,-6 0 0-16,-23 2 0 0,-6 2 0 15,-11 3 1-15,-1 6-3 0,-9 2-2 16,2 7 0-16,11 2 1 0,4 2-6 15,10 4-22-15,16 5-41 0,7 4-47 0,6 0-133 16</inkml:trace>
  <inkml:trace contextRef="#ctx0" brushRef="#br0" timeOffset="10674.926">29390 5652 133 0,'-22'0'221'15,"-5"0"-168"-15,0 6-2 0,4 1 6 16,-6 6-14-16,2-1-18 0,5 7-1 16,1 1-11-16,13 0-3 0,3 4-5 15,5-1 0-15,0-1-2 0,11 0-1 0,12-2 0 16,5-3-1-16,3-4-2 0,3-4 1 16,3-4-3-16,4-5-3 0,-2-6-1 15,1-7-1-15,-3-3 2 0,-12-4 0 16,-7-2 2-16,-9 0 3 0,-9-3 1 15,0 1 0-15,-9 0 0 0,-18 4 0 0,-4 0-2 16,-4 6 2-16,0 0-2 0,2 6-2 16,6 5-17-16,4 3-28 15,7 1-37-15,12 8-72 0</inkml:trace>
  <inkml:trace contextRef="#ctx0" brushRef="#br0" timeOffset="11306.807">29729 5542 20 0,'-2'-3'17'15,"-2"-1"48"-15,4-1-14 16,0 1-8-16,0-1-3 0,0 2 2 0,0 0-5 15,0 0-3-15,0 1-2 0,0 0-3 16,0 0 0-16,0 2-2 0,0 0-6 16,0 0-13-16,0 0-4 0,0 8 4 15,0 1 0-15,4 4-1 0,-2 4 2 16,7-1 1-16,-1 2-4 0,2 3-3 0,9-2 0 16,4 0-3-16,3-1 3 0,-1-4-4 15,12-3 4-15,-1-3-2 0,-3-5-2 16,0-3-4-16,-2 0 2 0,-4-11 0 15,-5 1 3-15,-9-2 0 0,-1-3 0 16,-6 1 0-16,-6-1 1 0,0-1-1 16,0 3 1-16,0-2-1 0,-6 1 1 15,-4 2 0-15,4-1 1 0,-3 0 1 16,-3 4 3-16,4 3 1 0,1 0 2 16,1 5-1-16,-2 1 0 0,4 5-8 0,2 5 0 15,2 6 1-15,0 3 0 0,2 3 1 16,14 5 1-16,-5 3-3 0,5 1 2 15,-1 7-1-15,-1 1 1 0,-3 3-2 16,-5 2-1-16,-4-1-7 0,0 1-6 16,4-2-18-16,-4-6-34 0,4-7-15 0,-2-10-2 15,5-9-138-15</inkml:trace>
  <inkml:trace contextRef="#ctx0" brushRef="#br0" timeOffset="11927.153">30389 5468 130 0,'0'-1'159'0,"0"1"-92"0,0 0-13 15,-6 4-25-15,6 7 13 0,-5 4-10 16,3 3 0-16,2 5-8 0,-4 2-8 15,4 1-6-15,0 6-4 0,0 3-3 16,0 0 1-16,-2 4-4 0,0 0 0 16,0-1-7-16,2 1-19 0,0-5-14 15,0-3-15-15,0-5-35 0,0-8 9 16,0-5 9-16,6-8 43 0,-4-5 8 16,4 0-1-16,7-6 14 0,-7-6 8 0,-2-3 0 15,4-1-3-15,1-2 4 0,-7 0 10 16,2-1-5-16,-4 2 9 0,0 0 7 15,0 2 22-15,0 2-2 0,0 2 4 16,0 6-3-16,0 2 4 0,0 2-2 16,0 1-17-16,6 1-11 0,11 5 4 15,1 3-6-15,7-3-7 16,0 1-4-16,2-1 1 0,4-1-1 0,-4-4-1 16,2-1-3-16,-3 0 3 0,-7-9 0 15,4-1-1-15,-3-1-1 0,-7-2 1 0,3-1-2 16,-3-1-2-16,-7-1-3 0,4-2-2 15,-6 1-1-15,-4-1 1 0,0 1 5 16,0 0-1-16,-8 2 2 0,-6 2 1 16,5 3 1-16,1 0 0 0,-4 4 1 15,10 3 2-15,-4 1 0 0,1 2 2 16,5 0-5-16,0 2-1 0,0 5 4 16,0 6 2-16,0 1 2 0,2 3-4 15,7 6 5-15,-7 0-2 0,6 4 0 16,2 2-3-16,-5 2-2 0,-1 2 1 0,-4 2-2 15,0 1 0-15,0-2 1 0,0 0-2 16,0-5-5-16,4-2-25 0,8-3 25 16,-4-5-22-16,1-3-24 0,7-5-33 15,-5-4-48-15,5-7-98 0</inkml:trace>
  <inkml:trace contextRef="#ctx0" brushRef="#br0" timeOffset="12255.663">31137 5491 184 0,'0'0'120'0,"-2"0"-54"0,2 0-3 16,0 1-16-16,0 6-24 16,2 7 5-16,6 7 2 0,7 2-7 0,-3 3-2 15,-1 7-9-15,3 1-6 0,-6 5-2 16,-2 2 0-16,5 1-1 0,-7-1-2 16,0 2 0-16,-2-2-2 0,0 1-4 15,0-4-8-15,-2-2-5 0,0-5-7 16,0-3-8-16,0-8 0 0,0-8 2 0,-2-8-21 15,2-4-49-15,0 0-60 0</inkml:trace>
  <inkml:trace contextRef="#ctx0" brushRef="#br0" timeOffset="12527.168">31191 5906 89 0,'-15'-19'156'16,"11"-2"-101"-16,-4 1 6 0,4 2 3 0,4 3-10 16,0 3-7-16,0 2-12 15,8 3-9-15,0-2-5 0,11 4-2 16,0 2-5-16,1 1-3 0,7 2-3 15,4 0-8-15,0 4 2 0,2 2-1 0,0 4-1 16,4-1 0-16,-6 2 0 0,0 2 0 16,-4 0-2-16,-4 0-4 0,0 1 3 15,-5 1 3-15,-5 1 0 0,-1-1-1 16,-6-1 1-16,-4-1 2 0,-2 2 0 16,0-2 4-16,-2 1 7 0,-18 0 6 0,-7 0-4 15,-8 0 0-15,-2 0-5 0,-9-3-1 16,1 2-5-16,-3-3-1 15,3-3-2-15,-1-1-5 0,11-3-16 16,10-1-22-16,13-2-24 0,3 0-39 0,9 0-136 16</inkml:trace>
  <inkml:trace contextRef="#ctx0" brushRef="#br0" timeOffset="13046.298">31648 5564 60 0,'-2'-1'98'0,"2"-3"-71"15,0 4-2-15,-3-2 5 0,3 2-6 0,0 0-16 16,0 0-7-16,0 2 3 0,0 2 5 16,0-3 12-16,0 1 12 0,0-1 4 15,0-1 2-15,0 0 2 0,0 0 1 16,0 0-3-16,0 0-9 0,0 0-10 16,-2-4-5-16,-2 2-5 0,0 0-2 0,-2 0-4 15,4 0-2-15,2 2-1 16,-2 0-1-16,2 0 0 0,0 0-1 15,0 0-6-15,0 0 1 0,0 2 0 16,0 2-2-16,0-1 0 0,0 3 3 0,0-3 2 16,0-2 0-16,4 1 3 0,0-2-2 15,0 0 2-15,-2 1 1 16,-2-1-1-16,2 1 0 0,0 4-1 0,3 0 3 16,-1 4 0-16,0 4 7 0,8 2-4 15,-6 4 0-15,3 5 0 16,3 5-4-16,-4 4 1 0,3 7-1 0,3 3 0 15,-3 6-1-15,-1 2-5 0,0 3-8 16,-4-1-14-16,-1 1-4 0,-1-7-10 16,4-4 6-16,0-7-20 0,3-13-43 0,3-3 42 15,0-12-73-15</inkml:trace>
  <inkml:trace contextRef="#ctx0" brushRef="#br0" timeOffset="13344.95">31966 5617 139 0,'0'-4'137'16,"0"1"-85"-16,0-1-3 0,0 4 0 15,12 0-10-15,7 4 0 0,8 5-9 16,4 3-7-16,4 3-6 0,2 3-2 0,9 3 0 16,-5 2-7-16,7 3-4 0,-9 3-3 15,6-1 1-15,-7 3-2 0,-5 1-5 16,0-2-8-16,-4 0-8 16,-3-4-12-16,-3-6-14 0,-8-3-26 0,-3-5-43 15,-6-10-75-15</inkml:trace>
  <inkml:trace contextRef="#ctx0" brushRef="#br0" timeOffset="13570.183">32619 5588 358 0,'-25'0'134'0,"3"1"-60"16,3 8-22-16,-8 5 3 0,-2 2-13 0,-2 9-1 15,-2 5-12-15,-4 5-12 16,0 3-8-16,2 6-5 0,-5 0 0 16,-1 1-4-16,2 3 0 0,-9 2-5 15,3 2-6-15,-7 1-21 0,4-5-20 0,11-3-14 16,6-1-51-16,6-7-117 0</inkml:trace>
  <inkml:trace contextRef="#ctx0" brushRef="#br0" timeOffset="14666.277">26947 7006 246 0,'0'-16'133'15,"0"-1"-80"-15,-4 3-1 0,-2 4 1 16,-7 3-8-16,-3 5-6 0,-9 2-13 16,-2 4-11-16,-8 7-2 0,-2 6-4 15,2 4-2-15,-5 4-1 16,9 3-3-16,11 2 0 0,1-1-1 0,13 0-1 15,6-5-2-15,0-3-1 0,10-3-3 16,17-5-4-16,0-5-2 0,4-5 2 16,2-3 3-16,0-4 1 0,-2-7-2 15,-4-5 4-15,-6-2 1 0,-9 2 0 16,-2-6-1-16,-10 0 2 0,0-1-2 0,0-2 2 16,-14 4 2-16,-1 0-1 0,-3 5 0 15,-5 3 2-15,9 2 3 16,-1 6-2-16,7 3 4 0,2 2-4 15,6 5-4-15,0 8 1 0,0 2 1 0,2 7 0 16,18 1 1-16,5 2-2 0,4 3 1 16,6-2-2-16,-4 1 1 0,-2 1 1 15,-8 1-4-15,2 0 1 0,-7 4 1 16,-3-2 2-16,-11 4-2 0,-2-2 2 16,0-1-1-16,-11-2 2 0,-7 2 0 0,-5-4 0 15,-6 0 1-15,-4-2 8 0,-6-4-8 16,-1-4-2-16,-1-3-1 15,6-5-3-15,4-5-14 0,6-5-16 0,13 0-26 16,3-8-31-16,9-7-90 0</inkml:trace>
  <inkml:trace contextRef="#ctx0" brushRef="#br0" timeOffset="15124.565">27739 7118 94 0,'-2'-10'187'16,"-7"1"-138"-16,-7 1-4 0,3 1 13 16,-7 5-1-16,-5 2-19 0,4 0-11 15,-14 4-1-15,2 7-7 16,-2 4-3-16,0-1-5 0,4 5-3 0,2-2 7 15,4 3-9-15,0 0-2 0,15 1-4 16,4-1 0-16,6-3 1 0,12-5-2 16,15 1 1-16,4-7 0 0,6-3-5 15,-2-3 4-15,3-3 2 0,-1-6 0 16,-6-4 0-16,0-3 0 0,-4-1 1 16,-7-1-2-16,-7 0 1 0,-3 0-1 0,-6 0-3 15,-4 2 6-15,-4 0-4 0,-13-1-2 16,-3-1 3-16,3 2-1 15,-5 0 1-15,-1 4 1 0,8 3 3 16,-1 5 2-16,8 4-3 0,3 0-3 0,5 11-2 16,0 5 4-16,0 6 0 0,7 2-1 15,5 2 2-15,9 1 1 0,1 1-4 16,-1 1 1-16,6 2-4 0,0 0 5 16,2-2-4-16,2 0-3 0,0-7-8 15,-2-5-4-15,2-3-19 0,-2-4 23 0,-5-7-41 16,-1-3-16-16,-10 0-50 0,-1-5-114 15</inkml:trace>
  <inkml:trace contextRef="#ctx0" brushRef="#br0" timeOffset="15558.711">28003 6952 259 0,'0'-6'76'0,"-6"1"-17"16,6 3-4-16,-2 2-3 0,2 0-22 16,0 5-14-16,0 3 11 0,0 3-6 15,0 4-5-15,-4 2 2 0,2 4 0 16,2 4-5-16,0 2-3 0,0 2-2 0,0 1-2 16,0 1-4-16,2 0 1 15,4 0-2-15,0-2 0 0,3-2-2 16,3 0-2-16,-4-6-5 0,-4-3-3 15,5-4-1-15,-3-3-6 0,0-5-2 0,-2-3-4 16,-2-2-7-16,0-1-9 0,2 0 0 16,1-4 5-16,3-6 10 0,-2-4-1 15,-4-1-5-15,-2 1-5 0,2-3 26 16,-2 1 10-16,0 3 0 0,0 2 0 16,0 3 11-16,2 2 12 0,4 2-1 0,1 0 7 15,1 4 0-15,0 0-3 0,9 0-8 16,-3 0 1-16,11 0 1 15,0 0-3-15,4 2-8 0,2 0-5 16,-2-2-1-16,-7 0-2 0,1 0-1 16,-2-5-2-16,-5-3-9 0,1 2-19 0,-5-3-18 15,-5 0-30-15,-1 2-93 0</inkml:trace>
  <inkml:trace contextRef="#ctx0" brushRef="#br0" timeOffset="15790.337">28411 7003 248 0,'0'-2'108'15,"0"2"-49"-15,0 0 5 0,0 0-9 0,0 7-30 16,0 1 5-16,6 6-3 0,-4 2-3 16,0 6-3-16,2 1-8 0,-4 2-2 15,0 2-2-15,0 4-3 0,0 0-1 16,0 7-2-16,0 1-1 0,0 1-1 15,0 1-2-15,0-3-7 0,0-4-8 0,8-1-9 16,1-6-16-16,-3-7-17 0,2-4-20 16,6-7-15-16,-3-8-93 0</inkml:trace>
  <inkml:trace contextRef="#ctx0" brushRef="#br0" timeOffset="16083.373">28735 7003 101 0,'-2'-6'152'0,"-2"2"-73"0,-2 2-24 15,4 2-4-15,2 0-3 0,0 0-16 16,0 4-18-16,0 7 9 0,0 3-1 0,0 3-5 15,0 5-4-15,0 3-1 16,2 4-4-16,8 1-3 0,-2 1-2 16,-4 0-1-16,5 2 0 0,3 0-2 0,-4 1-6 15,3-2-10-15,1 2-12 0,-8-4-12 16,-4-2-29-16,2-4-12 0,-2-6-32 16,2-7-31-16</inkml:trace>
  <inkml:trace contextRef="#ctx0" brushRef="#br0" timeOffset="16409.357">28805 7262 66 0,'-2'-4'206'15,"2"2"-127"-15,0 0-33 0,9 2 0 16,7 0-3-16,3 0-12 0,3 0-7 0,7 0-12 16,0-1-4-16,0-3-6 0,-2-2 0 15,-2-3 1-15,-4-2-3 0,-5-2 1 16,1-1-1-16,-5 1 1 0,5-2-4 15,-7 3-3-15,4-4-4 0,-3 1-4 16,-5-2-3-16,0 1 4 0,0-3 9 0,-4 3 3 16,-2 1 0-16,0 5 2 0,0 4 1 15,0 5 4-15,0 1 6 0,0 0-4 16,0 9 0-16,0 1 5 0,0 7 4 16,0 0 2-16,0 2-3 0,2 3-1 15,3-1-6-15,-1 2-1 0,0 1 0 16,2 2-6-16,4 2 0 0,-5 0-1 15,1 1-3-15,-4-1-10 0,0-2-7 16,0-3-15-16,6-5-16 0,-6-5-25 16,4-4-15-16,-1-4-75 0</inkml:trace>
  <inkml:trace contextRef="#ctx0" brushRef="#br0" timeOffset="16670.705">29465 6950 152 0,'-4'-3'83'16,"2"3"-43"-16,-1 0 10 0,3 5-21 15,0 6-1-15,0 3 8 0,0 4-6 16,5 1-10-16,5 5-7 0,-2 3-3 15,5 3-4-15,1 1-3 0,-2 1 0 16,5 2 0-16,-7 1-5 0,5 1-7 0,-3 2-22 16,5-3-22-16,-5-2-41 15,7-4-100-15</inkml:trace>
  <inkml:trace contextRef="#ctx0" brushRef="#br0" timeOffset="16924.275">29669 7222 158 0,'0'-9'152'0,"0"0"-88"16,0 3-8-16,0 0-6 0,11 1-14 0,-1 1-7 15,2 2-10-15,7 2-10 0,-2 0-5 16,-1 0-2-16,9 6-1 0,0 1 0 16,-3 3-2-16,-1 2 1 15,0 0 0-15,-3 3 1 0,-5-2-1 0,-7 2 0 16,-6 1-1-16,0 0 3 0,-2 1 0 15,-15 0 1-15,-3 2 2 0,-7 0-1 16,-2-4 1-16,2 1-4 0,-2-4 0 16,2-3-1-16,9-5-16 0,-1-3-26 15,11-1-33-15,8-6-56 0</inkml:trace>
  <inkml:trace contextRef="#ctx0" brushRef="#br0" timeOffset="17314.428">29973 6972 53 0,'2'-2'170'16,"2"2"-96"-16,-1 0-27 0,3 0-1 15,0 5-9-15,6 7-1 0,1 4-2 0,1 6-6 16,-6 4-7-16,-3 4-2 0,-3 2-4 15,-2 2-6-15,0 0-2 0,0 1-3 16,0 0-3-16,-2-1 1 0,-5 3-1 16,-5-4-7-16,4-1-12 0,6-4-18 15,0-5-31-15,2-4-26 0,0-5-87 0</inkml:trace>
  <inkml:trace contextRef="#ctx0" brushRef="#br0" timeOffset="17717.361">30358 7019 170 0,'-9'-11'156'0,"7"0"-93"0,2 5-7 16,0-1 9-16,0 5-14 15,13 2-18-15,1 0-11 0,11 0-3 0,6 11-4 16,4 4-4-16,9 3 1 0,-3 6-5 16,4 3 0-16,-3 1-6 0,-5 3 1 15,2-2-1-15,-10 0-1 0,-6 0-4 16,0 3-10-16,-7-2-13 0,-10 0-13 16,-4 1-32-16,-2-6-33 0,-2 0-37 15,-14-6-64-15</inkml:trace>
  <inkml:trace contextRef="#ctx0" brushRef="#br0" timeOffset="17955.607">30779 7001 153 0,'0'-4'157'0,"0"2"-94"16,0 2-23-16,-4 0 10 0,-4 4-13 15,2 9 0-15,0 5-3 0,-3 5-3 0,-3 6-4 16,0 5-2-16,-5 1-6 0,0 3-6 16,-1 4-6-16,1 1-4 0,-1 3 0 15,-1-1-2-15,9-1-2 0,-1-2-10 16,5-6-13-16,6-7-17 0,0-8-19 16,13-7-41-16,9-7-69 0</inkml:trace>
  <inkml:trace contextRef="#ctx0" brushRef="#br0" timeOffset="18332.999">30984 6723 159 0,'6'-13'76'16,"13"-1"-35"-16,-3 1-4 0,9 4 10 15,2 0-9-15,2 3 2 0,2 3-7 16,4-2-11-16,2 4-8 0,9 1-7 16,-5 1-2-16,1 4-2 0,-5 1 1 15,-6 2-2-15,-2 3 0 0,-4 4 4 16,-9-3 0-16,3 3 5 0,-13 2 4 0,0 1-2 15,-6 1 2-15,0 5 2 0,-2 0-3 16,-8 2 5-16,-5 3-7 0,3 0-3 16,1 1-3-16,-1-1-3 0,4-2-1 15,0-1-1-15,-1-3 0 0,3 1-6 16,0-4-12-16,-2-2-24 0,-3-1-32 0,3-1-62 16,2-1-169-16</inkml:trace>
  <inkml:trace contextRef="#ctx0" brushRef="#br0" timeOffset="18667.693">31375 7356 66 0,'0'-4'142'15,"0"1"-65"-15,0 1-14 0,0 1 2 0,0-1-9 16,0 2-17-16,0 0-8 0,0 0-3 15,0 0-3-15,0 0-5 16,0 0-1-16,0 2-2 0,0-1 3 16,0 4-1-16,4-1-4 0,0-2 0 0,2 3-2 15,0-3-2-15,-4 2-1 0,3-2-2 16,-1 2-2-16,0-2-1 0,2-2 0 16,4 1 0-16,-3-1-1 0,1 0 2 15,6-5-2-15,-5-3 3 0,-5-1 6 16,0 0 2-16,-4-2-4 0,0 3-1 0,0 2 0 15,0 2-4-15,0 2-2 16,0 2-4-16,0 0 1 0,-4 0-11 16,-7 6-19-16,-5 4-33 0,-1 5-70 0,-7 6-164 15</inkml:trace>
  <inkml:trace contextRef="#ctx0" brushRef="#br0" timeOffset="176248.528">29223 13790 48 0,'-2'0'69'16,"0"0"-43"-16,0 0-11 0,2 0 3 16,0 0 0-16,0 0-8 0,0 0-7 15,0 0-2-15,0 0 1 0,0 2-1 16,0-2 1-16,2 2-10 0,0-2-34 15,4 2-54-15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22:54:16.905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25" units="cm"/>
      <inkml:brushProperty name="height" value="0.025" units="cm"/>
      <inkml:brushProperty name="color" value="#66CC00"/>
    </inkml:brush>
    <inkml:brush xml:id="br2">
      <inkml:brushProperty name="width" value="0.1" units="cm"/>
      <inkml:brushProperty name="height" value="0.1" units="cm"/>
      <inkml:brushProperty name="color" value="#00A0D7"/>
    </inkml:brush>
    <inkml:context xml:id="ctx1">
      <inkml:inkSource xml:id="inkSrc19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7-12-01T22:55:21.872"/>
    </inkml:context>
  </inkml:definitions>
  <inkml:trace contextRef="#ctx0" brushRef="#br0">886 965,'0'6,"0"9,6 1,3 5,6 5,8-2,-1-12,-4-13,-4-14,-13-10,-12-1,-11 4,-8 6,0 11,6 14,7 11,13 2,13-2,13-5,9-5,5-10,-2-12,-8-10,-8-7,-14 0,-14 6,-6 13,-6 8,0 11,-2 4,2 6,5 6,6-1</inkml:trace>
  <inkml:trace contextRef="#ctx0" brushRef="#br0" timeOffset="1">3321 1039,'-7'0,"-2"7,-6 1,-1 6,3 8,3 5,4 5,2 3,9-4,10-7,3-15,5-8,-2-11,-4-10,-5-8,-12-5,-11 2,-12 7,-1 14,-4 8,4 12,12 3,14 0,15-3,10-9,1-10,-11-5,-16 0,-7 10,-3 11,0 10,2 4</inkml:trace>
  <inkml:trace contextRef="#ctx0" brushRef="#br0" timeOffset="2">257 2972,'0'6,"-6"9,-3 8,0 6,9-1,11-7,3-11,6-16,0-11,-3-11,-12 1,-13 4,-12 13,-9 7,0 12,-2 3,5 6,7 7,6 5,12-2,13-13,5-15,-1-13,4-6,-2-4,-11 0,-12 5,-7 12,-7 6,0 10,2 10,5 1</inkml:trace>
  <inkml:trace contextRef="#ctx0" brushRef="#br0" timeOffset="3">1907 3678,'-7'0,"-2"-6,-6-2,-7 0,0 7,10 5,14 1,7-6,2-10,-8-2,-11 0,-4 9,-7 6,0 8,-4 8,3 9,4 5,12-2,6-1,10-5,9-6,8-6,6-6,3-10,-4-10,-9-10,-8-6,-13 1,-15 6,-12 7,-8 12,-6 7,-4 3,6 7,2 1,6 5,9 4,13 0,7-5</inkml:trace>
  <inkml:trace contextRef="#ctx0" brushRef="#br0" timeOffset="4">5206 2861,'-7'0,"-8"0,-3 6,-4 2,-5 7,2 6,12 0,14-4,8-11,-5-6,-9 3,-11 1,-3 6,-4 1,1 5,5 7,11-1,14-5,6-10,6-8,1-9,3-3,-3-6,-4-6,-13 2,-13 4,-11 12,3 7,12 4,21 0,19 1,6-1</inkml:trace>
  <inkml:trace contextRef="#ctx0" brushRef="#br0" timeOffset="5">8859 1931,'6'0,"-4"0,-9 0,-3 7,-7 1,6 0,12-1,12-3,11-1,7-8,0-9,-14-2,-15 7,-15 6,-12 10,-2 9,4 9,13 0,14-4,13-6,11-5,0-11,-4-12,-14-3,-14 1,-7 9,-1 13,0 4</inkml:trace>
  <inkml:trace contextRef="#ctx0" brushRef="#br0" timeOffset="6">22 7804,'0'6,"0"9,6 2,10-3,8-3,0-10,3-5,-4-8,-5-9,-12 0,-8-3,-10 2,-9 6,-8 4,0 12,6 11,0 5,4 5,12 5,13-1,13-5,10-12,7-8,3-4,-4-7,-9-8,-8-8,-14 2,-15 4,-12 12,-1 15,2 12,6 9,5 6,4 5,11-5,11-8,9-8,8-13,5-14,-4-12,-8-7,-14 0,-10 12,-4 14,-9 15,-2 12,1 1</inkml:trace>
  <inkml:trace contextRef="#ctx0" brushRef="#br1" timeOffset="7">5952 9588,'-7'0,"-8"0,-2 7,1 7,5 9,3 6,10-1,11-6,10-7,9-5,-3-12,2-10,-5-11,-7-7,-7-5,-11 3,-7 1,-9 6,-8 7,-7 7,-5 11,-4 12,-1 4,-1 6,7 5,9 5,8 2,15-3,14-8,11-8,9-6,5-4,4-11,1-9,0-9,-7-7,-10-4,-15 4,-16 7,-15 7,-9 8,-7 10,-3 12,4 11,9 6,9 5,14-3,15-7,12-9,8-12,6-14,4-5,1-6,0-6,-7-5,-16 4,-18 6,-16 13,-12 14,-1 13,4 10,5 6,14-2,7-14,4-15,-7-9,-9-3,-3 6,0 4</inkml:trace>
  <inkml:trace contextRef="#ctx0" brushRef="#br1" timeOffset="8">9212 11112,'-7'0,"-2"7,-6 1,0 6,1 8,11-8,6-11,-5-7,-2 4,-7 2,-1 6,8 3,11-7,4-11,1-11,-9-1,-11 8,-5 12,-6 7,0 7,9 2,14-2,13-11,3-11,-2-11,-10-3,-14 9,-5 12,-1 13,1 11,10 1,4-11,9-13,3-13,-3-11,-1-9,-11 3,-12 5,-9 7,-10 12,2 14,-1 12,4 8,7 6,13-3,8-1,10-6,9-13,9-15,-2-13,-5-11,-6-6,-13 1,-14 8,-6 12,-5 10,-1 5</inkml:trace>
  <inkml:trace contextRef="#ctx0" brushRef="#br1" timeOffset="9">10665 8994,'-7'0,"-8"0,-9 0,-7 6,-5 9,4 7,1 1,5 3,7 2,14-9,14-14,6-14,0-13,-9-2,-12 4,-12 10,-3 14,2 13,11-4,14-3,6-10,0-11,5-4,0-6,-9 1,-14 4,-5 11,-1 12,-5 6,0 6,4 7,3 4,11-1,11-7,10-7,2-12,4-7,-4-9,-5-8,-7-7,-4-6,-4 10,-3 15,5 10,2-3,6-6,-6-3,-11 1,-5 9,-2 4</inkml:trace>
  <inkml:trace contextRef="#ctx0" brushRef="#br1" timeOffset="10">9683 6243,'0'-6,"0"-9,-6-1,-10 1,-1 10,-5 6,-6 9,3 9,-1 8,3 5,6 4,12-4,14-8,13-8,8-6,6-6,4-9,1-3,1-8,-7-7,-16 1,-18 3,-15 6,-13 4,-8 5,2 8,6 11,15 2,9-8,12-5,4-10,1-11,-10-1,-12 1,-10 5,-4 9,-3 6,1 9,-1 2,4 6,11-2,8-9,11-14,4-11,0 3,-10 4,-4 10,-9 4,-4 8,2 2</inkml:trace>
  <inkml:trace contextRef="#ctx0" brushRef="#br1" timeOffset="11">3046 5946,'0'6,"0"9,6 1,3-8,7-5,6-10,0-10,-4-8,-11 0,-14-2,-12 3,-10 13,-7 7,4 12,6 10,8 8,14 1,14-6,12-5,9-12,6-7,-4-9,-7-9,-7-7,-15 1,-8-1,-9 4,-10 6,-7 13,-5 7,3 9,0 3,-1 6,6 5,6 5,8 4,12 2,13-5,11-14,9-10,5-12,-3-12,-2-3,-5-4,-14 1,-17 6,-13 4,-11 6,-1 9,-2 6,4 6,1 2,-3 4,4-2</inkml:trace>
  <inkml:trace contextRef="#ctx0" brushRef="#br1" timeOffset="12">3164 9217,'-7'0,"-2"6,-6 9,-1 7,3 8,3 3,10-2,12-14,11-16,0-14,-2-11,-6-9,-5-4,-10 4,-13 8,-4 14,-5 9,0 11,5 10,-2 9,2 6,11-4,13-6,12-13,10-16,-1-13,-4-9,-7 5,-6 14,-12 8,-5 9,-2 11,0 8,2 5,2 4,1-5</inkml:trace>
  <inkml:trace contextRef="#ctx0" brushRef="#br2" timeOffset="13">9605 3976,'-7'0,"-2"6,-6 2,6 0,5-7,2-12,3-8,0-9,-7 1,-8 11,-2 15,1 14,4 11,10 1,12-3,11-12,8-14,-1-12,-5-11,-14 0,-15-1,-13 3,-10 12,-8 16,-4 12,5 11,9 7,8 4,14-4,14-1,13-7,8-13,7-9,2-11,2-4,-7-7,-2 0,-7-3,-8-4,-13 2,-8 0,-10 2,-10 7,-7 4,1 12,-1 5,5 7,6 9,14-6,7 0,3-2</inkml:trace>
  <inkml:trace contextRef="#ctx0" brushRef="#br2" timeOffset="14">8269 4570,'0'-6,"-6"-2,-10 0,-1 8,8 3,6-4,11-9,3-8,0-9,-9 2,-11 4,-4 12,-6 8,-1 10,4 10,4 8,12 0,11-6,4-11,7-9,-1-10,-4-10,-4-8,-12 1,-6 10,-8 9,-3 11,-4 6,0 6,-3 8,3 0</inkml:trace>
  <inkml:trace contextRef="#ctx0" brushRef="#br2" timeOffset="15">12275 5574,'-6'-6,"-10"-9,-1 5,2 10,10 5,12-4,6-9,0-9,-9-2,-11 2,-12 11,-9 5,1 11,4 9,13 1,15-2,13-5,10-4,1-10,2-5,-5-8,-6-8,-14 1,-14 2,-12 6,-10 11,-7 12,4 10,7 9,15-1,15-5,15-7,3-12,-9-13,-12-5,-14 0,-11 2,-2 3</inkml:trace>
  <inkml:trace contextRef="#ctx0" brushRef="#br2" timeOffset="16">13572 2340,'-7'7,"-2"7,-6 9,-1 6,3 5,3 3,10-5,5-15,2-15,-7-10,-10-2,-4 7,1 9,3 11,9 3,12-3,10-4,3-11,2-5,-2-9,-12-2,-15 1,-13 3,-5 10,-4 4,8 2,13 0,8-8,10-3,2-7,-1-8,-10-1,-13 4,-11 4,-9 11,-7 6,-4 8,5 3</inkml:trace>
  <inkml:trace contextRef="#ctx0" brushRef="#br2" timeOffset="17">11490 110,'-7'0,"-2"6,8 3,9-1,12-8,7-4,1-7,1-3,-4-4,1 0,-5-2,-12 1,-14 4,-14 12,4 5,11 3,6-6,3-9,-7 4,-2 9,-7 3,4 2,4-7,9-5,-3 0,-9 6,-10 9,-3 3</inkml:trace>
  <inkml:trace contextRef="#ctx0" brushRef="#br0" timeOffset="26119.076">3682 8692,'-6'0,"-1"5,0 8,1 8,2 5,2 4,6 2,8-4,8-12,7-9,-3-12,-4-9,-6-10,-5-5,1 2,-7 6,-3 0,-8 5,-2-2,-5 3,-6 4,-5 4,2 8,6 10,5 9,10 1,12-3,10-11,1-11,-2-12,-10-2,-12 2,-11 9,-3 11,2 11,9 2,6 5,2 4,2-3</inkml:trace>
  <inkml:trace contextRef="#ctx1" brushRef="#br0">10741 9846 1057 0 0,'0'0'4388'0'0,"0"-33"-2562"0"0,0 33-513 0 0,0 0 0 0 0,0 0 289 0 0,0 0-129 0 0,0 0-384 0 0,0 0-64 0 0,0 0-96 0 0,0 0-96 0 0,0 0-289 0 0,0 0-31 0 0,0 0-161 0 0,0 0 1 0 0,-33 33 63 0 0,33-33-64 0 0,-33 0 1 0 0,33 33-1 0 0,0-33-192 0 0,0 33-32 0 0,0-33-32 0 0,0 33-32 0 0,0-33 0 0 0,0 0-31 0 0,0 0 95 0 0,0 0-64 0 0,0 0 160 0 0,0 0-32 0 0,33 0-64 0 0,-33-33 0 0 0,0 33-32 0 0,0-33-64 0 0,0 33 97 0 0,0 0-97 0 0,0 0 64 0 0,0 0 0 0 0,0-33-64 0 0,0 33-64 0 0,-33 0 0 0 0,33 0 0 0 0,-33 0-32 0 0,33 33 0 0 0,0-33 64 0 0,-33 0-32 0 0,33 0 0 0 0,0 33 0 0 0,0-33 32 0 0,0 0 0 0 0,0 0 0 0 0,33 0 0 0 0,-33 33 64 0 0,33-33-32 0 0,-33 0 0 0 0,33 0 64 0 0,-33-33-32 0 0,0 33-64 0 0,33 0 96 0 0,-33-33-64 0 0,0 33 64 0 0,0 0-64 0 0,0-33 32 0 0,0 33 0 0 0,-33 0-32 0 0,33 0 0 0 0,-33 0-32 0 0,33 0-32 0 0,-33 0 0 0 0,33 0-32 0 0,-33 0 64 0 0,33 33-64 0 0,0-33 32 0 0,0 0 32 0 0,0 33 0 0 0,0-33 0 0 0,0 0 0 0 0,0 0 0 0 0,0 0 0 0 0,0 0 32 0 0,33 0 32 0 0,0 0 0 0 0,-33 0 0 0 0,33 0-32 0 0,-33-33 64 0 0,0 33-32 0 0,33-33 65 0 0,-33 33-33 0 0,0 0 64 0 0,0 0-32 0 0,0-33 0 0 0,0 33-128 0 0,-33 0 0 0 0,33 0 0 0 0,-33 0 0 0 0,33 0 0 0 0,-33 0 0 0 0,0 33-64 0 0,33-33 32 0 0,0 0 0 0 0,0 33-32 0 0,0-33 64 0 0,0 0 0 0 0,0 33-32 0 0,0-33 32 0 0,0 0 32 0 0,33 0 0 0 0,0 0 0 0 0,-33 0 0 0 0,33 0 64 0 0,-33 0-96 0 0,33 0 64 0 0,-33 0 0 0 0,0-33 0 0 0,0 33 32 0 0,0 0 64 0 0,0 0-128 0 0,0 0 65 0 0,0-33-65 0 0,0 33 0 0 0,0 0-32 0 0,-33 0 0 0 0,33 0 0 0 0,-33 0-32 0 0,33 0 0 0 0,0 0-33 0 0,-33 0 65 0 0,33 0-32 0 0,0 0 32 0 0,0 33-32 0 0,0-33 32 0 0,0 0-32 0 0,0 0 32 0 0,0 0 0 0 0,0 0 32 0 0,0 0-32 0 0,0 0 0 0 0,0 0 32 0 0,0 0 65 0 0,0 0-65 0 0,0 0 0 0 0,0 0 0 0 0,0 0-32 0 0,0 0 0 0 0,0 0-32 0 0,0 0 0 0 0,0 0-449 0 0,0 0-928 0 0,0 0-1506 0 0,0 0-3267 0 0</inkml:trace>
  <inkml:trace contextRef="#ctx0" brushRef="#br1" timeOffset="72547.186">7871 9253,'-5'0,"-3"-6,-4-1,-2-6,-2 0,0 7,3 11,-1 4,1 6,3 7,3 4,3 4,8-3,8-6,9-13,0-13,-4-11,-4-8,-5-7,-9 3,-10 6,-8 7,-8 5,2 11,-1 5,4 7,6 7,5 5,11-1,11-5,8-5,8-6,4-9,-3-10,-12-9,-14-2,-13 4,-5 11,-5 5,-5 10,2 9,0 6,4 6,5 3,5 2,10-5,11-7,9-8,6-11,5-7,3-8,-5-7,-7-7,-2 2,-4-1,-10 4,-13 5,-9 6,-9 9,-5 6,-4 7,5 8,7-1</inkml:trace>
  <inkml:trace contextRef="#ctx0" brushRef="#br1" timeOffset="73479.025">11005 7669,'-5'0,"-3"6,-5 7,-5 7,-7 6,-3 4,2 3,6 0,1 2,3-1,5 0,9-5,12-14,8-10,3-10,-4-11,2-2,-3-4,-4-4,-9 3,-12-1,-9 4,-7 6,-5 4,2 11,1 4,4 7,7 8,0-1,3 3,10-2,15-5,13-5,6-4,-1-9,0-4,-6-6,-6-6,-13-1,-11 4,-12 4,-8 4,1 10,10 9,13 3,7 0</inkml:trace>
  <inkml:trace contextRef="#ctx0" brushRef="#br1" timeOffset="75063.53">7344 8032,'-6'0,"-1"6,-1 7,3 7,6 0,4 3,7-3,6-5,6-5,5-4,2-9,-3-9,-7-9,-12 0,-14 3,-11 5,-9 10,0 11,4 10,12 2,12-3,12-3,9-5,0-10,2-4,-4-7,-6-7,-10 0,-13 2,-10 5,-3 10,-3 5,3 8,3 8,6 6,10-2,11-4,3-11,0-12,-8-1,-4 7,2 3,7 6,1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03:08.22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19450 7900 33 0,'-11'2'245'0,"7"-2"-221"15,2 0 22-15,0 0-24 0,2-2 0 16,0-2 9-16,0 0-2 0,0-2-3 16,6-5-8-16,4-2-2 0,7-4-3 15,0-3-4-15,3-4-2 0,1-2-3 16,-7 0-1-16,3-2-1 0,-5-1 0 15,5-2-2-15,-7 2 1 0,11-1-1 0,-5 0 0 16,7-1-1-16,2 5-1 0,-2 3 1 16,-11 4 1-16,3 6 0 0,-9 6-1 15,-4 3 0-15,-2 3 0 0,2-1 1 16,-2-1 0-16,2 3-1 0,2-1 0 16,2-1 0-16,5 2-1 0,-3 0 2 15,4 0-1-15,3 1 1 0,1 4-1 16,5 0 1-16,4 4 1 0,6-1 0 15,2 0-1-15,8 5-1 0,3-1 1 16,5 1 1-16,-3 4-1 0,5-2 1 16,-3 2-1-16,-1 1 2 0,3-2-4 0,-9 2 4 15,5 2-1-15,-9-1-2 0,-4-3-1 16,-4 1-26-16,-2-3-28 0,0-3-74 16,0-2-190-16</inkml:trace>
  <inkml:trace contextRef="#ctx0" brushRef="#br0" timeOffset="787.77">23137 8187 338 0,'-27'0'38'0,"7"-4"1"16,9 0-8-16,1-2-11 16,10 2 11-16,0 1 2 0,0 0-6 15,17-1-8-15,5 0-3 0,5-5-6 16,10 1-3-16,5-4-2 0,5 0-3 0,5-3 0 16,-4-1-1-16,3-4 0 15,-1 0-1-15,-5-1-3 0,-3 1-3 0,-1 0-1 16,-8 4-3-16,-4-1-4 0,0 1 7 15,-6 8 7-15,-13 1 0 0,0 5 0 16,-6 2-1-16,-4 1-1 0,3 8 9 0,1 4-2 16,0 5 0-16,4 4 2 0,7 5-4 15,-3 0 2-15,11 4-1 16,6-1-3-16,4-5 0 0,4 2 1 16,6 0-2-16,-1-1 0 0,3 0-4 0,-6-2-20 15,-1-3-24-15,-1-4-41 0,-6-1-64 16,-2-6-93-16</inkml:trace>
  <inkml:trace contextRef="#ctx0" brushRef="#br0" timeOffset="2353.213">20359 11856 0 0,'0'0'45'0,"0"0"-18"16,0 0-7-16,0 0-11 0,0-2-1 15,-2-5-2-15,0 1 3 16,2-5-1-16,0 1 5 0,0-3 7 0,0 0-5 16,4 0-1-16,4-2 3 0,5 2-2 15,-3-2 3-15,-2 2 3 0,9 1-2 16,-9 0-6-16,9 2 2 0,-7 2-2 16,0 1 0-16,3 1-3 0,-7 4 2 15,-4 0-4-15,-2 0-2 0,2 2-3 0,-2 0 2 16,4 0-3-16,9 8-1 0,-1 1 0 15,9 3 3-15,4 1-3 0,-5 4 2 16,9 3-1-16,2 2-1 16,-2 3 3-16,8 3-2 0,0 1-1 0,7 1 0 15,14-2-1-15,18-4-1 0,11-6 2 16,14-5 0-16,17-4 1 0,8-5 0 16,5-2 0-16,-5-2 0 0,-4 0 0 15,-7-4 0-15,-3-4-1 0,-15-4-1 16,-8-2 2-16,-10-5 0 0,-17-3-1 0,-11-3 0 15,-14-2-1-15,-10-1 1 0,-10-3-1 16,-7 4 0-16,-8-1-1 16,-2 3 1-16,-4 4-4 0,-14 5-6 0,-7 4-8 15,0 8-2-15,2 4-18 0,-2 0-32 16,3 7-43-16</inkml:trace>
  <inkml:trace contextRef="#ctx0" brushRef="#br0" timeOffset="3446.332">18507 12908 75 0,'-12'12'61'0,"-15"4"-31"15,0 9-3-15,-8 9-13 0,-17 12 17 16,-12 12 3-16,-17 16-8 0,-18 10-9 16,-11 9 8-16,1 12-9 15,-9 6-3-15,2 5 7 0,7-1-2 0,10-5-4 16,18-6-5-16,19-5-10 0,19-8 1 15,18-7 0-15,10-11-4 0,15-14-10 16,0-15-17-16,21-14-21 0,4-15-21 16,8-14-39-16</inkml:trace>
  <inkml:trace contextRef="#ctx0" brushRef="#br0" timeOffset="4124.109">23292 13356 127 0,'-2'-13'56'0,"-2"2"-54"16,2 8 11-16,0 0-1 0,0 3 9 15,2 2-3-15,0 6 0 0,0 2 1 16,0 6-2-16,10 3 0 0,13 3 3 15,10 9-4-15,6 8 1 0,13 13 13 16,12 12 0-16,11 13-5 0,5 10-11 16,17 7 0-16,5 6-7 0,-1 0 1 15,4 2-8-15,-8-5-1 0,-6-5 2 16,-4-10-7-16,-6-14-10 0,-13-12-18 16,0-15-32-16,-8-14-62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56:05.95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2342 2309 2466 0 0,'0'0'1089'0'0,"0"0"-64"0"0,0 0-288 0 0,0 0 96 0 0,0 0-257 0 0,0 0-191 0 0,0 0-161 0 0,0 0 32 0 0,0 0-32 0 0,0 0 1 0 0,0 0 63 0 0,0 0 32 0 0,0 0-64 0 0,0 0 97 0 0,0 0-1 0 0,33 0-64 0 0,-33 0 33 0 0,0 0-33 0 0,0 0 64 0 0,0 0 1 0 0,0 0 63 0 0,0 0 0 0 0,0 0-95 0 0,0 0-1 0 0,0 0-32 0 0,0 0 1 0 0,0 0-97 0 0,0 0-32 0 0,0 0-32 0 0,0 0-96 0 0,0 0-32 0 0,0 0-32 0 0,0 0-32 0 0,0 0 32 0 0,0 0 64 0 0,0 0 32 0 0,0 33-64 0 0,0-33 0 0 0,0 0 0 0 0,0 0 0 0 0,0 0 64 0 0,0 0-64 0 0,0 0 96 0 0,0 0 64 0 0,0 0-128 0 0,0-33 32 0 0,0 33-32 0 0,33 0 32 0 0,-33 0-31 0 0,0 0 95 0 0,0 0 32 0 0,0 0-32 0 0,0 0 32 0 0,0 0-64 0 0,0 0 0 0 0,0 0-64 0 0,0 0-32 0 0,-33 0 0 0 0,33 0 32 0 0,-33 0-32 0 0,33 0 0 0 0,0 0-32 0 0,0 0 32 0 0,0 33 0 0 0,0-33 0 0 0,0 0 0 0 0,0 0 0 0 0,0 0 32 0 0,0 0 0 0 0,0 0 0 0 0,0 0 129 0 0,0 0-129 0 0,0-33 0 0 0,33 33 0 0 0,-33 0 32 0 0,0 0 0 0 0,0 0 32 0 0,0 0 32 0 0,0 0-32 0 0,0-33 32 0 0,0 33-64 0 0,0 0-32 0 0,0 0-32 0 0,0 0 0 0 0,-33 0 0 0 0,33 0 0 0 0,0 33 0 0 0,-33-33-32 0 0,33 0 32 0 0,0 0-32 0 0,0 0 32 0 0,0 0 0 0 0,0 0 32 0 0,0 0-64 0 0,0 33 32 0 0,0-33 0 0 0,0 0 64 0 0,0 0 32 0 0,0 0-32 0 0,0 0 65 0 0,0 0-65 0 0,0 0-64 0 0,0 0 96 0 0,0-33-32 0 0,0 33-32 0 0,0 0-32 0 0,0 0-64 0 0,0 0-32 0 0,0 0 96 0 0,0 33-32 0 0,0-33-193 0 0,0 0-1536 0 0,0 33-3909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15:00.07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21911 15071 33 0,'0'-2'35'0,"0"2"-7"0,0 0-9 15,0-1 4-15,0 0-3 0,0-1-1 16,0-3-3-16,0 3 2 0,0 0 3 16,0 0-3-16,0 0 0 0,0 2-1 15,0 0 0-15,0 0 1 0,0 0 1 16,0 0-4-16,-4 4-9 0,-6 4-3 15,-11 1-3-15,7 3 0 0,-7 0 1 16,1 3-1-16,5 1 0 0,1-1 0 16,5-1-1-16,-1-1-12 0,2-2-5 15,2-1-14-15,-1-2-10 0,3-1-6 0,0-2-14 16,0-2-51-16</inkml:trace>
  <inkml:trace contextRef="#ctx0" brushRef="#br0" timeOffset="253.392">21655 15120 70 0,'-8'0'31'0,"2"0"-2"16,2 0-10-16,-1 0-6 0,1 2-3 16,2 2-3-16,-2 2 1 0,0 1-3 0,0-2 4 15,4 4 1-15,0 0-2 0,0 0-5 16,0 1-2-16,2-1 0 0,8-4 1 15,3 1 1-15,5-3 6 0,-1-3 7 16,5 0-2-16,3 0-5 0,0 0-1 16,0 0-3-16,-6 0-2 0,3-1-3 15,-3 1 2-15,-5 0-7 0,3 2-21 16,-3 3-40-16,5 3-70 0</inkml:trace>
  <inkml:trace contextRef="#ctx0" brushRef="#br0" timeOffset="1072.092">22029 14959 33 0,'0'-1'113'0,"0"-1"-74"0,0 1-2 15,0 0-2-15,0-1 0 0,0 1-4 16,9-3-1-16,1 1-7 0,0-1-3 16,7-4-5-16,-3 3-4 0,5-1-4 0,2-2-2 15,-11 1 0-15,4-2-1 16,-5-1-1-16,-3-1-2 0,-2 0 0 15,-4 1 0-15,0 1-2 0,0 0 0 0,0 0-1 16,0 2-1-16,0 3 3 0,0 1-1 16,-2 3 1-16,0 0-1 0,-2 0-3 15,-3 3-1-15,-3 3 5 0,4 1 1 16,4 4 0-16,2 0 3 0,0 2 1 16,0 4-1-16,18 2-3 0,-1 0 0 0,6 4 0 15,-3 1 0-15,-3 0 1 16,2 3-4-16,-5-1-7 0,3-2-24 0,-7-3-22 15,2-1-20-15,-1-5-18 16,-7-2-70-16</inkml:trace>
  <inkml:trace contextRef="#ctx0" brushRef="#br0" timeOffset="1280.921">22178 15182 128 0,'19'-10'101'0,"3"-1"-44"16,3 1 5-16,6-1 2 0,0 2-17 16,2 0-14-16,0 1-8 0,1 2-7 15,-6 3-9-15,-1-1-4 0,-2 4-4 16,-2 0 0-16,-7 0-1 0,5 2-7 16,-6 3-23-16,3 1-26 0,-3 2-53 15,-3 5-83-15</inkml:trace>
  <inkml:trace contextRef="#ctx0" brushRef="#br0" timeOffset="18614.936">21130 15385 24 0,'0'0'19'16,"-2"0"2"-16,0-2-8 0,2 2-2 15,0 0 0-15,0 0-1 16,0 0-1-16,0 0-1 0,-2-1-5 15,2 1 0-15,0 0-3 0,0 0 0 0,0 0 0 16,0 0 0-16,-2 0 1 0,2 0 3 16,-2 0 3-16,2 0 3 0,0 0 1 15,0 0-2-15,0 0 2 0,4-1 7 16,6-3-1-16,7-3-1 0,3 0-6 16,5-1 1-16,2-5 0 0,6 1-1 0,0-1-4 15,7-2-3-15,-3 0-2 0,-4 1 1 16,-2 0-2-16,-4 3 1 0,-2 1 0 15,-13 2-2-15,4 5-1 16,-11 1-6-16,-3 0-4 0,-2 2-8 0,0 0-9 16,0 1-11-16,0 5-7 0,0 1-9 15,-13-3 1-15</inkml:trace>
  <inkml:trace contextRef="#ctx0" brushRef="#br0" timeOffset="18834.713">21378 15265 43 0,'0'-6'35'0,"0"0"-12"16,10-3-1-16,-3 3-1 0,1-2 1 16,6 1-7-16,-3 1 0 0,1-1-3 15,3 1-3-15,-7 1-4 0,6 1 2 16,-5 2-4-16,-1 2 1 0,-4 0-4 16,0 0 0-16,0 0 1 0,-4 2 2 15,0 4 3-15,0 3-2 0,0-1-1 16,0 3 1-16,-12 0-3 0,4 1 1 15,-1-1-1-15,1 3-1 0,0-2 1 0,4 1-5 16,2 1-33-16,2-4-47 0</inkml:trace>
  <inkml:trace contextRef="#ctx0" brushRef="#br0" timeOffset="19227.083">21118 15302 54 0,'-6'-3'37'0,"1"1"-12"0,5 2 5 0,-2-1-4 15,2 1-5-15,0 0-7 0,0 0-8 16,0 0-2-16,0 1 0 0,0 4 4 16,0 1-1-16,0 4-1 0,4-2 0 15,5 3 0-15,3 0-2 0,-2 0-2 16,9-2-1-16,0 1-1 0,-5-5 1 15,7-1 1-15,4-1-2 0,-5-3 0 0,5 0 3 16,2 0-2-16,2 0-5 0,0-3-14 16,0 1-24-16,-2 2-50 15</inkml:trace>
  <inkml:trace contextRef="#ctx0" brushRef="#br0" timeOffset="37237.209">21614 15153 30 0,'0'-2'36'0,"0"0"1"16,0 0-1-16,0 1-4 0,0-1-5 0,-4 1-1 15,2 0 1-15,0 1-5 0,-5 0-4 16,3 0-7-16,2 2-4 0,-8 1 3 16,4 0 1-16,1 2-2 0,1-2-2 15,0 0-3-15,4 4 1 0,-2-4-2 16,2 2 2-16,0 1-5 0,0-2 1 15,0 0 0-15,2-3 0 0,2 1 1 16,3-1-1-16,-3 0 0 0,-2-1 0 16,0 0 1-16,0 0 3 0,-2 0 1 15,0-1-3-15,0 0 0 0,0-2-2 16,0 1-1-16,0 2 1 0,0 0 0 0,-2 0 0 31,2 0-1-31,-2 0-3 0,2 2-1 0,0 3 3 0,-4 1 2 0,2-1-1 16,2 3-1-16,0-3 1 0,0 0 0 15,0 1-1-15,0-4 1 0,0-1 0 16,2 1 0-16,-2 0 1 0,0-2-1 16,0 1 0-16,0 0-5 0,0-1-21 0,4 1-42 15,6-1-53-15</inkml:trace>
  <inkml:trace contextRef="#ctx0" brushRef="#br0" timeOffset="43873.865">21488 15273 10 0,'2'-10'4'0,"2"4"-2"0,-4 2-1 16,2 0-1-16,0 3 0 0,2-3 0 15,0 3-1-15,3 0-4 0,-3-2-2 0,2 1 3 16</inkml:trace>
  <inkml:trace contextRef="#ctx0" brushRef="#br0" timeOffset="63280.425">24863 13108 28 0,'0'0'12'16,"-4"-2"-4"-16,2 0-7 0,0 2-2 0,-2 0-7 15,-2 0-16-15</inkml:trace>
  <inkml:trace contextRef="#ctx0" brushRef="#br0" timeOffset="65715.918">24533 13423 74 0,'0'-1'59'0,"0"-1"-14"16,2 2-7-16,0 0 4 0,-2 0-3 15,0 0-8-15,0 6-9 0,0 2 8 16,0 3-1-16,2 6-2 0,4 1-4 0,2 5-2 16,3 5-2-16,-3 6-8 0,6 2-1 15,-3 8-1-15,-3 4-3 0,4 2-1 16,-5 1-3-16,-3-4 1 0,-2-3 7 16,0-4-14-16,-2-3 1 0,2-5 2 15,-2-1 1-15,0-5 0 0,0-4 1 16,0-1 0-16,2-5-1 0,-2-6 1 0,0-1 0 15,0-7 3-15,0 0 3 16,0 0 4-16,0-2 2 0,-4-2 6 16,-2-3-6-16,-5-8-8 0,-5-3 0 15,12-3 0-15,-5-5 2 0,9-5 1 0,0-4-2 16,2-6 0-16,13-5-6 0,12-7 3 16,6-8-2-16,6-4 0 0,5 1-6 15,3 6 14-15,-1 5-4 0,1 9-2 16,-8 6-5-16,-4 7-3 0,-10 8-7 15,-6 7-10-15,-13 7-6 0,-4 3-12 16,-2 4-14-16,-2 6-42 0,-17 6-41 0,3 6-12 16</inkml:trace>
  <inkml:trace contextRef="#ctx0" brushRef="#br0" timeOffset="65997.277">24698 13797 61 0,'-2'-3'111'0,"2"-3"-52"0,0 3-4 16,10 2 6-16,3 1-7 0,7 0-14 15,7 1-5-15,4 8-4 0,8 4-2 16,11 5-2-16,6 4 4 0,4 3-20 15,0 3-2-15,0 0-2 0,-2 3-1 16,-9 0-2-16,1 2-2 0,-3-3 1 16,-7-1-1-16,-3-1-1 0,-6-3 0 0,0-2-7 15,-2 0-26-15,-6-3-47 0,-1-1-81 16</inkml:trace>
  <inkml:trace contextRef="#ctx0" brushRef="#br0" timeOffset="149955.085">2607 7501 6 0,'-9'-4'138'0,"5"4"-99"16,-4 0 5-16,0-2 8 0,-1 2-5 0,3 2-17 16,4 5-12-16,2 3-1 0,0 6 4 15,0 0 1-15,4 6-1 0,15 4-8 16,-5 3-3-16,9 6-6 0,-4 3-1 16,-5 2-2-16,9 4 1 0,-4 0 0 15,-5-1 0-15,7-1-2 0,-7-5-5 0,3-7-9 16,-9-6 6-16,-2-5-5 15,-4-5-5-15,0-5-19 0,-2-3-9 16,0-3-23-16,-6-2-42 0</inkml:trace>
  <inkml:trace contextRef="#ctx0" brushRef="#br0" timeOffset="150121.367">2410 7855 128 0,'0'-3'104'0,"4"0"-58"0,13 1-1 15,2-2-2-15,7-2 5 0,10 1-11 0,11-3-12 16,-3-1-8-16,5 2-10 16,3-1-3-16,-5 2-1 0,1 1-4 15,-1 1-14-15,-9 1-30 0,-9 3-38 0,-5-1-58 16</inkml:trace>
  <inkml:trace contextRef="#ctx0" brushRef="#br0" timeOffset="150360.759">2923 7742 81 0,'-2'-3'130'16,"2"2"-68"-16,0 0-17 0,0 1-7 0,0 0-4 16,6 0-9-16,11 6 4 0,1 3-7 15,-5 6-8-15,5 3-2 0,-1 6 1 16,-1 4-5-16,1 2-1 0,-1 1-2 15,-3 0-2-15,3 0-3 0,-3-2 2 16,1-3-4-16,-6-3-5 0,1-4-5 0,-1-4-10 16,-4-9-40-16,0-2-7 0,-4-3-40 15,0-1-103-15</inkml:trace>
  <inkml:trace contextRef="#ctx0" brushRef="#br0" timeOffset="150519.708">2995 7814 94 0,'0'-8'129'0,"2"3"-80"0,15 2-6 16,1-1-4-16,5 1-3 0,4 2-8 15,4 1-17-15,6 0-8 0,3 0 1 0,1 3-2 16,0 0-10-16,-6 4-38 0,1-1-47 16,-1 0-92-16</inkml:trace>
  <inkml:trace contextRef="#ctx0" brushRef="#br0" timeOffset="150884.866">3568 7806 265 0,'-6'0'73'0,"4"0"-14"0,-13 0 2 0,1 0-12 16,-1 3-16-16,-1 6-9 0,-1 1-7 15,7 3-3-15,-5 1-4 0,11 1-4 16,4 2-3-16,0 0-1 0,0-2 0 15,15-1 1-15,-7-1-4 0,2-5 1 16,9-2 0-16,-5-5 1 0,7-1-2 0,4 0 4 16,-2-6-1-16,-7-3 0 0,3-4-2 15,-9 0 0-15,2-1 0 16,-10 0 0-16,1 1 0 0,-3-1 1 16,0 0-2-16,-5 3 2 0,-5-1 1 0,2 2 0 15,4 1 0-15,-3 3 2 0,5 1 3 16,0 3-4-16,2 2-1 0,0 3-7 15,0 7-2-15,0 3 7 0,0 5 0 16,4 3 0-16,11 0 1 0,4 1 0 16,3 1-1-16,-1 0 0 0,2 0-6 0,-1-2-11 15,-7-1-21-15,3-2-10 0,-7-4-38 16,-1-2-49-16,-2-5-79 0</inkml:trace>
  <inkml:trace contextRef="#ctx0" brushRef="#br0" timeOffset="151075.939">3843 7873 244 0,'0'0'82'0,"0"6"-59"0,14 2 1 0,-8 1 18 16,5 4-4-16,5 1-8 0,-3 0-12 15,3 3-6-15,-3 0-8 0,1 3 0 16,-8-1 0-16,5-4-1 0,-1 0-11 15,-4-6-13-15,0-3-23 0,-1-4-40 16,-5-2-56-16</inkml:trace>
  <inkml:trace contextRef="#ctx0" brushRef="#br0" timeOffset="151221.738">3754 7785 180 0,'-13'-3'166'0,"11"3"-121"0,2 0-2 15,0 0-11-15,0 0-18 0,11 0-20 16,7 3 6-16,-1 3 3 0,8 2-13 16,0 2-58-16,1 3-83 0</inkml:trace>
  <inkml:trace contextRef="#ctx0" brushRef="#br0" timeOffset="151626.152">4136 7820 115 0,'-8'-5'171'0,"4"3"-119"0,4 0 1 15,0-1 5-15,0 1-6 0,0 1-20 0,0 1-12 16,0 0-5-16,2 0-12 0,4 2 2 16,2 5 6-16,5 4 3 15,-3 4-1-15,-2 0 0 0,5 3-1 16,-7 4-1-16,0 1-1 0,-2 1-3 0,5 1-1 15,-5-1-1-15,0-4-3 0,2-3 0 16,-2-7 1-16,-4-4-2 16,4-4 0-16,3-2 5 0,-3 0 0 0,4-6 5 15,9-5-2-15,-5-8-4 0,7-2-3 16,-5-1 0-16,0-3-4 0,1-2-7 16,-1 0-8-16,-3 0-3 0,1 0-8 0,5 6 11 15,-7 4 15-15,5 8-2 0,-9 6 2 16,-2 3-5-16,4 1-9 15,2 10 7-15,-1 4 6 0,-3 6 1 16,-2 3 6-16,-4 2 1 0,2 3 0 0,4-2-2 16,1 2-2-16,1-3-1 0,6-2-7 15,-5-4-50-15,3-4-35 0,4-6-67 16,-3-7-134-16</inkml:trace>
  <inkml:trace contextRef="#ctx0" brushRef="#br0" timeOffset="151973.672">5310 7462 10 0,'-6'8'182'16,"6"6"-105"-16,0 3-46 0,-12 4 5 0,4 7 29 16,-9 3-8-16,3 7-22 15,-7 7-12-15,2 6-13 0,-6 0-4 0,3 3-2 16,-5-1 0-16,2-2-4 15,2-2 4-15,5-2-3 0,-3-4-7 0,9-3-22 16,-9-3-13-16,-6-2 37 0,0-2-43 16,-2-3-68-16,11-8-180 0</inkml:trace>
  <inkml:trace contextRef="#ctx0" brushRef="#br0" timeOffset="152374.526">5711 7532 193 0,'-12'-3'135'0,"10"3"-82"0,-2 0-4 16,-6 0-7-16,3 3-8 0,3 4-19 15,2 7-4-15,2 7 0 0,0 2 7 16,6 7-6-16,13 4-4 0,-5 5-2 15,7 2 2-15,2 3-9 0,-9 4 4 0,3 1-1 16,-5 0 0-16,-1-2-6 0,-7-4-12 16,-2-6-17-16,-2-6-15 0,0-9-23 15,0-8-19-15,-6-4-15 0,-9-5-88 16</inkml:trace>
  <inkml:trace contextRef="#ctx0" brushRef="#br0" timeOffset="152527.879">5552 7873 307 0,'0'-8'57'0,"0"1"-1"16,11 3-5-16,7-1-6 0,5 3-14 15,6 1-14-15,4-1-10 0,4 2-2 16,9 0-2-16,-3 0-2 0,3 0-2 16,-3 0-17-16,0 0-35 0,-5 3-58 15,-7 0-86-15</inkml:trace>
  <inkml:trace contextRef="#ctx0" brushRef="#br0" timeOffset="152825.123">6148 7882 52 0,'16'0'192'15,"-6"-2"-139"-15,7-1-16 0,-7 1 11 16,1 0-7-16,5-2-13 0,-3 0-6 15,1-1 0-15,-1-1-2 0,-5 1-1 0,0 0-6 16,-4-2 1-16,-4 3-6 0,0-2-1 16,0 1-2-16,-8 3 1 15,-11 0-4-15,-5 2-4 0,-3 0-5 0,-4 7 4 16,-2 4 0-16,-3 2 4 0,5 3-1 16,9 1 1-16,7 3-2 0,5-2 0 15,8 4 1-15,2 1 0 0,4-3 0 16,15-3 0-16,3 0 0 0,-1-5-9 15,8-5-28-15,0-1-38 0,-2-4-62 16,0-2-136-16</inkml:trace>
  <inkml:trace contextRef="#ctx0" brushRef="#br0" timeOffset="153199.72">6613 7834 192 0,'0'-1'171'0,"0"-1"-88"0,2-1-32 16,0 2 1-16,-2-1-13 0,0 2-13 0,0 0-13 15,0 0-5-15,-8 0-3 0,-11 0-12 16,-6 6 3-16,-6 0 2 0,6 3 2 16,5-2 0-16,-1 2-4 0,4-2 1 15,7 1-2-15,4-1-3 0,4-2-7 16,2 2-5-16,0-1 7 0,0-1 5 0,2-1 0 15,4-3 4-15,0 1-1 16,1-1 5-16,1-1 1 0,0 0 2 16,4 0-1-16,3 0-1 0,-1 0-2 15,5 4 5-15,2 1 1 0,-3 4 1 0,5 4-2 16,-2 1 3-16,1 6-2 0,-5 2 0 16,0 3 2-16,-3 0-3 0,3 1 3 15,-9-2-4-15,-2-1 0 0,-6-3-2 16,0-4 1-16,0-5-1 0,0-4-1 15,0-5-20-15,0-2-26 0,0 0-52 16,0-6-98-16</inkml:trace>
  <inkml:trace contextRef="#ctx0" brushRef="#br0" timeOffset="153422.944">6772 7473 59 0,'-2'0'302'0,"2"0"-222"16,0 0-25-16,0 2-4 0,0-1-17 16,2 5-19-16,8 3-3 0,-4 4 2 0,7 4-1 15,7 5 0-15,1 2-7 0,0 3 0 16,4 4-3-16,2 2-1 16,1 1 0-16,1 6 0 0,-4 0-2 0,-6-1-6 15,-3 5-13-15,-7-1-26 0,-9-2-26 16,0 0-86-16,-9-8-133 0</inkml:trace>
  <inkml:trace contextRef="#ctx0" brushRef="#br0" timeOffset="153600.355">6598 7772 286 0,'0'-12'101'15,"21"2"-40"-15,8 5-1 0,6 1 4 16,10 3-19-16,3 0-15 0,8 1-15 15,0 0-4-15,-1 0-4 0,-1 0-5 16,-2 3 1-16,-9 0-2 0,7 5-18 16,-13 2-35-16,-6 0-52 0,-2 4-213 15</inkml:trace>
  <inkml:trace contextRef="#ctx0" brushRef="#br0" timeOffset="154777.306">3134 9214 67 0,'-17'-6'98'0,"1"1"-62"16,3 0 9-16,-1 1 9 0,8 2 4 15,1 0-9-15,5 2-11 0,0 0-13 0,0 0-9 16,0 6-10-16,3 5 2 0,9 3 10 16,7 3 1-16,7 3-3 0,3 3-7 15,6 0-1-15,9 5-2 0,-5 5-3 16,3 0 1-16,1 6-1 0,-10 0-1 16,-4 1 2-16,-15 0 0 0,-5-3 2 0,-9-7 0 15,-9 0 0-15,-11-4 0 0,-5-3 3 16,-6-2-2-16,-10-3 0 0,1-6-3 15,5-4 3-15,-2-3-1 0,2-5 1 16,10 0 0-16,-4-3-4 0,6-7 0 16,5 0-3-16,9-2 2 0,9-3-4 15,0-3-5-15,27-3 1 0,11-1-1 16,13-1 1-16,7 1-7 0,8-2 6 16,9 0-4-16,-1 3-1 0,5-2 5 15,-5 1-2-15,0 1-2 0,-7 0 6 0,-7 1 1 16,-13 2 3-16,-18 0 1 0,-19 4 1 15,-10-1 1-15,0 1 1 0,-24 2 5 16,-5 0 0-16,-11 1 0 0,-9-1 1 16,-9 2-5-16,-8-1-1 0,-5 2 0 15,-5 3 1-15,12 2-7 0,6 4 3 16,10 0-2-16,17 8 1 0,9 1-5 16,7 6-17-16,7-1-23 0,8 4-48 15,0 2-73-15</inkml:trace>
  <inkml:trace contextRef="#ctx0" brushRef="#br0" timeOffset="155225.402">4219 9170 47 0,'-19'0'207'0,"9"2"-159"0,0 3-5 0,-9 3 3 16,-2 6-3-16,3 4-8 0,-3 3-5 15,9 6-9-15,-3 5-5 0,11 0 1 16,4 5-2-16,0 1-6 16,10-7-4-16,15 3 0 0,6-4-3 0,4-4-1 15,9-3 3-15,-3-6-4 0,5-6 3 16,-7-5-2-16,-2-6 2 0,-6-3 2 16,-4-11 1-16,-6-4 2 0,-11-7-3 15,-2-1-1-15,-8-3 1 0,-8-4-4 16,-8 3 1-16,-15-1 0 0,-11 2-2 0,-1 5 0 15,-11 4-1-15,0 2-2 0,7 6 0 16,1 6-10-16,15 2-12 0,17 4-29 16,8 2-54-16,6 6-106 15</inkml:trace>
  <inkml:trace contextRef="#ctx0" brushRef="#br0" timeOffset="155509.678">4938 9053 193 0,'0'0'80'0,"9"2"-56"15,-5 6-1-15,4 6 33 0,2 4-2 0,3 7-11 16,-5 3-8-16,-2 7-15 15,-6 3-12-15,0 5-2 0,0 4-1 16,0 4-2-16,0-2-1 0,-2-2-1 0,0-6-1 16,2-7 3-16,0-4-2 0,2 0-3 15,2-3-7-15,-4-5 11 0,0-3-10 16,0-14-40-16,9-5-96 0,-3-7-171 16</inkml:trace>
  <inkml:trace contextRef="#ctx0" brushRef="#br0" timeOffset="155803.044">5129 9109 61 0,'0'-16'236'0,"0"4"-174"16,12 1-1-16,11 0-10 0,-1 3-8 16,11 1-14-16,5 0-9 0,3 5-3 15,7 2-9-15,-7 0-1 0,0 2-6 16,-8 8 1-16,-4 4 0 0,-8 5 3 15,-9 4-3-15,-5 6 1 0,-7 2 1 0,0 6 1 16,0 6-3-16,-7 1 5 0,1 5-2 16,-2 0 0-16,0-4 4 15,8-2-5-15,0-8 3 0,4-8-1 16,14-3 0-16,7-7 0 0,0-5 0 0,4-5-2 16,4-3 1-16,2-4 0 0,0-4 0 15,7-7-2-15,-5-3-14 16,2-4-22-16,4-3-37 0,-3 1-63 0,1-1-111 15</inkml:trace>
  <inkml:trace contextRef="#ctx0" brushRef="#br0" timeOffset="156092.383">6234 9181 110 0,'-14'-2'239'0,"-3"2"-158"0,1 1-28 16,-3 3-2-16,-6 4-11 0,1 3-16 15,7 6-9-15,1 4-1 16,11 4-2-16,3 4-5 0,2 3-2 16,7 0-2-16,15-1-1 0,9 2 0 0,4-6 1 15,7-4-2-15,5-2-2 0,-1-9 0 16,-7-8-8-16,-2-4 5 0,-8-10-5 16,-2-9 6-16,-6-5 7 0,-11-7-2 15,-6-5 3-15,-4 0-4 0,-8 0 1 16,-19 1 0-16,-4 6-1 0,-10 3-1 0,-5 5-3 15,-5 6 0-15,-1 6-18 16,2 7-24-16,-3 3-29 0,-3 13-69 0,2 8-199 16</inkml:trace>
  <inkml:trace contextRef="#ctx0" brushRef="#br0" timeOffset="156679.859">3326 10608 129 0,'-17'-11'221'0,"15"5"-194"0,2-3 6 0,15-3 15 16,-3-2 5-16,9-3-14 0,2-2-13 16,10 0-8-16,2-2-8 0,4-1-1 15,9 1-4-15,-9 2-3 0,-4 3-2 16,-8 2 1-16,-10 6-1 0,-13 0-1 15,-2 5 2-15,-2 2 0 0,0 1-2 16,0 0-2-16,0 7-6 0,0 3 6 16,0 10 1-16,0 4 3 0,0 7-1 15,8 6 1-15,6 6 0 0,3 5-1 16,8 2 0-16,2 3 3 0,4-3-3 0,0-1 2 16,-2-5-5-16,-2-4-8 0,-3-5-24 15,-9-6-9-15,-1-7-19 0,-10-4-54 16,-4-6-57-16</inkml:trace>
  <inkml:trace contextRef="#ctx0" brushRef="#br0" timeOffset="156816.167">3440 10730 283 0,'0'-9'68'0,"27"3"-27"15,6-1-21-15,8 1 5 0,11 0-10 0,12 2-9 16,12 0-7-16,3-2-11 0,3 1-29 15,-1-3-63-15,-9-4-81 0</inkml:trace>
  <inkml:trace contextRef="#ctx0" brushRef="#br0" timeOffset="157095.856">4362 10383 20 0,'-29'0'267'0,"20"0"-208"0,3 11-17 0,-4 1 4 16,-11 4 1-16,3 4-11 0,-1 5-11 15,5 4-6-15,7 3-6 32,5 1-4-17,2-1-2-15,13 0-3 0,5-2-3 0,13-4 1 0,11-2-1 0,1-2 0 0,11-6 0 0,2-5-2 0,-3-6-4 16,-9-5-5-16,-11-6 3 0,-10-10 8 0,-19-5 4 16,-4-4 1-16,-7-5 8 0,-17 1-2 15,-7-4 0-15,-11 4-3 0,-11-1-2 16,-7 4-4-16,-7 6-1 15,-1 4-4-15,17 9 2 0,1 7-6 0,11 0-2 16,10 14-12-16,10 1-16 0,15 2-39 16,4-1-83-16,25 0-178 0</inkml:trace>
  <inkml:trace contextRef="#ctx0" brushRef="#br0" timeOffset="157348.13">5079 10264 9 0,'-10'-12'291'0,"10"7"-221"0,0 5-10 15,0-2-5-15,-7 2 1 16,5 2-29-16,0 10-17 0,0 4 1 0,2 8 7 16,0 3-2-16,0 8-4 15,0 6 0-15,0-1-6 0,0 5-4 16,4 0 1-16,-4 0-1 0,7 0-2 0,-1-2 1 15,2-8-11-15,9-4-8 0,1-3-10 16,5-4-9-16,-2-6 33 0,-7-6-42 16,-2-9-67-16,-3-10-70 15</inkml:trace>
  <inkml:trace contextRef="#ctx0" brushRef="#br0" timeOffset="157747.304">5364 10297 251 0,'-8'-12'171'0,"8"6"-134"0,2-4 4 16,6-1 16-16,1 2-20 0,1 1-10 15,11 2-9-15,3-1-6 0,1 4-5 16,0-1-4-16,-6 4-2 0,5 0-2 16,-3 7 1-16,-2 5-1 0,-1 4 1 0,-7 2 0 15,1 2 0-15,-6 4 0 0,-6 0 1 16,0 1 0-16,0-3-2 0,0-2 0 15,0-3 1-15,0-6 0 16,-2-2 0-16,0-5 0 0,2 0 0 0,-2-3 0 16,2-1-2-16,0 0 2 0,0 0 0 15,0 0 2-15,0-1-1 0,8-3-1 16,9 0-1-16,-1-1-1 0,7-1 1 16,-4 2 0-16,1 0 1 0,3 2 0 15,2 1-1-15,2 1 0 0,-2 0 1 0,-5 3 0 16,5 7 0-16,-4 2 1 0,-9 3 2 15,3 3 0-15,-15 2 3 0,0 3-3 16,-11 3 0-16,-7-2-3 0,-7 2 1 16,-2-2 0-16,0-3-2 0,2-4-7 15,9-3-30-15,-3-6-27 0,9-8-52 16,-1-1-155-16</inkml:trace>
  <inkml:trace contextRef="#ctx0" brushRef="#br0" timeOffset="158062.517">6106 10225 292 0,'0'0'112'0,"0"7"-85"16,9 5-2-16,-7 2 22 0,0 5-3 16,2 5-8-16,8 3-12 0,-1 3-2 0,-1 2-7 15,6 1-5-15,5-2-2 0,2 1-1 0,6-4-3 16,6-3-4-16,0-3 1 15,-4-4 0-15,-2-7-1 0,-2-8 0 16,-6-3-2-16,-3-16 6 0,-1-9-1 0,-7-7 1 16,-4-6 0-16,-2-2 10 0,-4 2-2 15,0-3-2-15,-12 2-2 0,-17 4-1 16,-16 2 5-16,-5 2 1 0,-20 4 1 16,-1 6-6-16,-5 7-2 0,8 10-5 15,4 4-2-15,6 5 1 0,10 13-4 0,17 5-5 16,13 8-24-16,11 5-32 0,7 5-49 15,25 1-153-15</inkml:trace>
  <inkml:trace contextRef="#ctx0" brushRef="#br0" timeOffset="159813.53">3006 11453 39 0,'-7'0'77'0,"3"-1"-24"0,-4 0-22 15,2 0 9-15,6-2 11 0,0 3 0 16,0 0-7-16,0-1-12 0,0 1-11 15,2-1-5-15,19-2 0 0,7-1 6 16,16 0-3-16,26-3-5 0,19 2-1 16,21-4-1-16,24 1-2 0,21-1-4 0,6 0 1 15,5-2-4-15,3 2-1 16,-4-2-1-16,-14 0-6 0,-20 2-6 16,-24 1-6-16,-28 0 0 0,-17-1 4 15,-9 1 0-15,-5-3 9 0,-9 2-9 0,3 5-23 16,-13 1-13-16,-11 3-29 0,1 0-15 15,-13 3-58-15</inkml:trace>
  <inkml:trace contextRef="#ctx0" brushRef="#br0" timeOffset="165280.866">5569 11210 16 0,'4'-4'39'0,"8"1"32"15,7-1-44-15,8-1-2 0,4-1-8 16,8 1 3-16,11-1-1 0,12 3-3 0,6-1-7 16,8 2 1-16,-1 2-5 15,-3-2-2-15,-10 2-4 0,-8 0 1 16,-13 0-1-16,-3 0-2 0,-7 0-4 16,-5-2 0-16,-1 1-9 0,-4 1-7 0,-7 0-15 15,-1 0-37-15</inkml:trace>
  <inkml:trace contextRef="#ctx0" brushRef="#br0" timeOffset="-183099.452">19497 18107 25 0,'-6'0'92'16,"-2"0"-69"-16,-1 0 4 0,3-3 4 15,-2 1-2-15,0 0 4 0,1-2-12 16,5 2-1-16,0-1-3 0,-2-2-3 15,2 1-4-15,0-3-3 0,0-1-2 16,2 0-1-16,0 0-2 0,0-2 1 16,0 0-2-16,0 2 0 0,4-1-1 0,2 2 3 15,-2 0-3-15,3-1 1 0,-3-1 0 16,4 4-1-16,-6-1 0 0,-2 3 3 16,0 1 1-16,0 0-1 0,0 2 4 15,0 0-4-15,0 0 1 0,0 0-2 16,0 0-2-16,0 0 0 0,0 0 0 0,0 0 0 15,0 0 0-15,0 0-4 16,0 0 3-16,2 0 0 0,2 0 2 16,2 3 0-16,9-2 1 0,-1 0 0 15,11-1 0-15,6 0 2 0,4 0-2 16,13 0-2-16,4-3 1 0,-3-2-2 0,11-1 1 16,-2-3 0-16,0 2 0 0,0-2-5 15,-2-1-2-15,-7-1 3 0,-3 1 1 16,-3 2-7-16,-8 0-7 0,-2 3-2 15,-10 1 7-15,-6 1 8 0,1 2 2 16,-10 0-1-16,3 0-9 0,-5 1 4 0,-4 0 3 16,2 0 5-16,-4 2-1 0,0-2 1 15,0 0 0-15,0 0 0 16,0 0 3-16,0 0-1 0,0 0-1 16,0 0 0-16,0 0 0 0,0 0 1 0,2 0 0 15,-2 0 1-15,0 0-4 0,2 0 4 16,-2 0-2-16,0 0 1 0,0 0 0 15,0 0-2-15,0 0 1 0,0 0-2 16,0 1-1-16,0 2 4 0,2 0 3 16,0 2 4-16,7 2 5 0,-3 3 3 0,0 6-6 15,4 0-5-15,7 8-2 0,2 2 0 16,1 3-4-16,5 3 1 0,2-2-7 16,4 4-29-16,0-1-93 0</inkml:trace>
  <inkml:trace contextRef="#ctx0" brushRef="#br0" timeOffset="-165857.648">26341 12413 76 0,'-6'-11'82'0,"2"1"-30"16,0 1-4-16,0 0-2 0,4 4-3 15,-2 3-4-15,0 0-7 0,2 2-5 16,0 0-10-16,0 0-6 0,-2 6-5 0,2 5 2 16,-3 1 1-16,3 7 2 0,0 5 5 15,0 2-1-15,3 3-4 0,3 5-2 16,-4 0 0-16,4 3-2 0,-2 3-1 16,-4-2-1-16,0-2-1 0,0-1 1 15,0-4-5-15,0-1 1 0,0-5 1 16,0-5 0-16,2-4 0 0,9-4 0 15,-7-5-1-15,-2-4 1 0,-2-1-2 16,0-2 1-16,0 0 7 0,0 0 4 16,-2-7-3-16,-7-4-4 0,1-2 1 15,-4-5-6-15,6-4 3 0,6 1 0 0,0-2-2 16,6-1 1-16,14-3-1 0,3 1-2 16,2-1 2-16,6 0-1 0,0 0 0 15,0 2 0-15,4 4-1 0,-4 3 0 16,0 5 0-16,-8 6 1 0,-9 3-2 15,3 4-1-15,-9 7 0 0,7 10 2 16,-3 4 1-16,-2 9 1 0,1 4-1 16,-5 5 2-16,-6 2-3 0,0 0 1 15,0-3-1-15,-4-7-10 0,4-5-8 16,0-8-8-16,10-5-11 0,9-6-26 0,-3-3-33 16,7-4-72-16</inkml:trace>
  <inkml:trace contextRef="#ctx0" brushRef="#br0" timeOffset="-165460.147">26848 12676 178 0,'0'-4'70'0,"0"2"-25"15,12 0 4-15,3 2-1 0,-5 0-9 16,0 2-22-16,1 6-11 0,11 4 50 16,11 1-30-16,17 3-14 0,2-1-8 15,-1-1 1-15,-5 3-4 0,-15 0 1 0,-10 0-8 16,-1-2-8-16,-1-4-6 16,-5-1-3-16,3-1-9 0,-9-1-18 0,-2 1-28 15,-2-3-44-15,-4-3-68 0</inkml:trace>
  <inkml:trace contextRef="#ctx0" brushRef="#br0" timeOffset="-165226.874">27267 12641 135 0,'0'-2'44'15,"0"2"-4"-15,0 0-3 0,2 4-6 16,11 6 17-16,-3 3-11 0,5 7-12 15,-3 5-1-15,-6 4-4 0,0 6-9 16,3 6-4-16,-3-1-2 0,2 6-3 16,-2-1 1-16,5 0-3 0,-9 1-11 0,-2 2-11 15,0-5-1-15,-4-6 1 16,2-2-46-16,2-1 14 0,18 1 112 16,1-4-34-16,-5-6-69 0,-3-11-137 15</inkml:trace>
  <inkml:trace contextRef="#ctx0" brushRef="#br0" timeOffset="-164925.026">27460 12612 146 0,'0'-6'61'15,"0"6"-30"-15,6 6 0 0,4 6-3 16,15 2 3-16,8 3-3 0,13 5-8 16,9 9-3-16,-1 7-6 0,-6 8-4 15,-11 3 0-15,-10 0-1 0,-9 1-11 16,-9-1 15-16,-3 4-14 0,-6-2 11 0,2-2-6 16,6-1 10-16,-8-11 32 0,2-7-19 15,-2-10-20-15,0-10-2 0,0-5-4 16,6-5-16-16,-4-2-14 15,-2-11-15-15,0-5-29 0,-20-4-32 0,-3-4-83 16</inkml:trace>
  <inkml:trace contextRef="#ctx0" brushRef="#br0" timeOffset="-164693.334">27551 12899 109 0,'-29'-14'35'0,"0"-1"11"0,8 3 2 15,15 1 6-15,6 1-4 0,4 1-6 0,19 1-12 16,4-1-8-16,8 2-8 0,4 2-6 15,4 2 2-15,1-1-5 0,1 2 1 16,-5 1-2-16,-5 1-2 16,-2 0 2-16,-8 9 17 0,-5 3-16 0,-11 3 1 15,-9 3 0-15,0 0 2 0,-9 2-10 16,-13 2 19-16,-9 0-11 0,-3 2-1 16,-5-2-5-16,-8-1-2 0,14-2 3 15,4-3-9-15,12-8-13 0,17 1-24 16,0-9-29-16,17 0-37 0,7-7-123 0</inkml:trace>
  <inkml:trace contextRef="#ctx0" brushRef="#br0" timeOffset="-164342.31">28022 12906 66 0,'-19'2'127'0,"17"-2"-89"0,4 0 8 0,13 0-3 16,1 0-13-16,11-1-1 0,-4-3-9 16,6-1 0-16,4-2-2 0,-8-1 4 15,-7-1-1-15,1-1-5 0,-13 2-5 16,0-2-4-16,1 0-1 0,-7 0-3 16,0 0 0-16,-7-1-1 0,-7 2-2 0,-9 1 0 15,-2 3 0-15,-6 5 0 0,-2 0 0 16,4 2 0-16,-2 5 1 0,4 3 6 15,13 6 1-15,-3 1 1 0,11 2 2 16,6 2 1-16,0 2-1 0,19 1-2 16,10-1-2-16,4 2-3 0,2-1-2 15,0-4 2-15,-6-4-5 0,2-4-4 16,0-4-7-16,2-1021-9 0,2 2031-10 16,2-1018-12-16,-16-1-16 0,0-6-46 15,-11-2-73-15</inkml:trace>
  <inkml:trace contextRef="#ctx0" brushRef="#br0" timeOffset="-164107.482">28423 12755 4 0,'-15'-10'217'0,"5"2"-167"0,8 1-3 16,2 0 7-16,2 3-3 15,13 2-14-15,-7 2-10 0,4 0-7 16,-3 3-7-16,-1 5 1 0,6 4 3 15,3 3-4-15,3 0-3 0,1 6-4 0,-6 4 0 16,1 0-3-16,-3 3 0 0,-3-1-1 16,2-1-1-16,-6-3-2 0,1 2-1 15,-3-4-10-15,4-1-7 0,-4-4-20 16,-4-4-4-16,0-2-29 0,0-7-57 16,-4-3-55-16</inkml:trace>
  <inkml:trace contextRef="#ctx0" brushRef="#br0" timeOffset="-163928.088">28497 12787 269 0,'17'-8'61'0,"6"2"-7"16,6 1 8-16,6 3-6 0,6 0-15 16,0 2-15-16,1 0-12 0,1 3-2 15,-8 3-5-15,0 0-1 0,5 0-2 0,-9 1-2 16,4 0-2-16,-2 0-7 0,4-2-27 15,7 2-54-15,-1-5-108 0</inkml:trace>
  <inkml:trace contextRef="#ctx0" brushRef="#br0" timeOffset="-162885.31">27154 13964 237 0,'0'-2'70'0,"6"2"-32"15,6 2-10-15,-3 2 8 0,9 4 4 0,-3 5-2 16,5 5-12-16,5 8-10 0,0 4-5 16,0 3 0-16,-3 4 1 0,3 4-7 15,0 2-2-15,-4-1 0 0,-5 3-1 16,-3-4-2-16,-5-1 2 0,-8-5-2 15,0-11-1-15,0-7-2 0,0-9-5 16,0-7-7-16,0-1-5 0,0-5 4 16,-2-6-27-16,-13-5-13 0,-1-4-40 15,-1-6-58-15</inkml:trace>
  <inkml:trace contextRef="#ctx0" brushRef="#br0" timeOffset="-162657.67">27114 14007 76 0,'-2'-3'105'0,"2"-3"-62"0,0-2-5 16,7 3 12-16,11 0-9 0,5-1-15 0,6 2-3 16,8-1-5-16,0 1-2 15,9 2-4-15,-5 1 0 0,-2 1-4 0,1 0-2 16,-11 4 5-16,-11 3 1 16,1 4 7-16,-11 0 4 0,-6 3-3 0,-2 2-3 15,0 0 1-15,-4 4-8 0,-13-1-3 16,-5 2-3-16,-5 0 0 0,-2 0-2 15,2-1-3-15,0-3-1 0,6-1-14 16,11-7-19-16,8-5-28 0,2-4-36 16,8 0-89-16</inkml:trace>
  <inkml:trace contextRef="#ctx0" brushRef="#br0" timeOffset="-162238.859">27805 14009 229 0,'-2'-2'66'0,"0"2"-21"15,-9 0 6-15,-3 2-10 0,-1 5-6 16,-9 0-7-16,-1 1-5 0,2 3-7 0,0 1-3 16,5 1-3-16,-1 1-2 0,9 1-3 15,8 0-1-15,2 0-3 0,0-2 0 16,20-3-1-16,5-4 2 0,-2-3-1 15,8-3 1-15,4 0-2 0,-10-6 3 16,2-5-1-16,-2 1 0 0,-3-5 0 0,-7-1 2 16,3 3-4-16,-11-3 0 15,-5 2 2-15,0 1 0 0,-2 0-1 16,-2 0 1-16,-9 2 0 0,-7 2 2 16,-1 1 2-16,3 3 3 0,3 2 2 0,-1 1 0 15,8 2-2-15,-3 0-8 0,-1 6-2 16,8 6 2-16,0 3 1 0,2 1 2 15,0 5-2-15,16 0 2 0,-3 1-3 16,7 0 0-16,-1 2 1 0,-2-4 0 16,5 2-2-16,-1-4-7 0,-5-5-4 0,7-3-13 15,-8-2-8-15,1-4-22 16,-5-2-26-16,1-1-42 0,-2-1-106 16</inkml:trace>
  <inkml:trace contextRef="#ctx0" brushRef="#br0" timeOffset="-161972.568">28059 13990 222 0,'-2'-2'113'0,"2"2"-69"15,6 0-4-15,2 6-8 16,1 4-5-16,-5-3 2 0,4 7-8 0,-4 0-4 15,7 4-1-15,-3 1-5 0,2 2-3 16,3-1-4-16,-1 0-1 0,0 1-1 16,1-3-1-16,-3 0 1 0,1 0 0 15,-9-4-4-15,2-1-5 0,-4-1-4 16,0-6-7-16,0-6-10 0,0 0-16 16,0 0-7-16,0-9-48 0,0 1-86 0</inkml:trace>
  <inkml:trace contextRef="#ctx0" brushRef="#br0" timeOffset="-161823.285">28009 13996 277 0,'0'-7'57'0,"17"6"-17"0,8 0 10 16,2 1-1-16,-2 0-16 0,6 0-14 16,2 0-11-16,2 0-6 0,-4 0 1 15,-2 2-3-15,2 2-4 0,-4-3-23 0,1 1-41 16,3 4-85-16</inkml:trace>
  <inkml:trace contextRef="#ctx0" brushRef="#br0" timeOffset="-161325.004">28663 14035 236 0,'-4'0'70'0,"-1"0"-29"0,-3 2 10 16,-13 5 2-16,1-2-15 0,5 3-9 15,-9 1-6-15,1-2-7 0,4 6-6 16,-4-2 2-16,3 3-4 0,3 3-1 16,3-1-3-16,3 1-1 0,9 0-2 15,2-1 0-15,0-5 0 0,9-1 0 16,11-2-1-16,-1-6 1 0,4 0-1 15,-1-2-1-15,-1-4 3 0,-2-4-1 0,1-3-2 16,-3-4 3-16,1-2-1 0,-3-2 0 16,-7-1 0-16,-2 1 0 0,-6 0-1 15,0 0 1-15,0 3-1 0,0 2 1 16,0 3 0-16,-6 3 1 0,0 2 0 16,-2 1 3-16,4 2-1 0,-1 1 1 15,3 0 1-15,2 2 2 0,0 0-4 0,0 0-6 16,0 2-1-16,0 3 3 15,0 4 2-15,7 1 2 0,7 1 0 0,-2-1-1 16,7 3 1-16,0-2-1 0,1 1-3 16,5 0 2-16,-4 0-1 0,-3 0 0 15,-1-1 1-15,-5 0-1 0,1-3-1 16,-5 1 1-16,-2-3 0 0,-4-1-1 16,2-1-1-16,-1 2-2 0,-3-4-16 15,4-2-21-15,-4 0-34 0,2 0-71 16,2 0-226-16</inkml:trace>
  <inkml:trace contextRef="#ctx0" brushRef="#br0" timeOffset="-160661.116">28936 13965 255 0,'0'-2'83'16,"8"2"-31"-16,6 2 3 0,3 5-5 15,-9-4-11-15,9 2-9 0,-3 1-6 16,7 2-3-16,-7 5-3 0,7 5-4 15,-5 1 1-15,-3 1-3 0,1 0-2 16,-5-1-2-16,-3 2-1 0,0 2-2 0,-2-2-2 16,2-1 1-16,-6-2-2 0,2-6-1 15,0-6 1-15,3-3-1 0,-3-3-1 16,0-2 5-16,2-8 5 0,-2-4-6 16,2-5-2-16,2-2-1 0,-2-1 0 15,-2-1 0-15,3 3-1 0,-5 0 1 16,0 2 1-16,2 2-4 0,0 1 2 0,-2 1 2 15,2 3-2-15,0-1-2 0,-2 6 4 16,2 2-2-16,0 1-2 16,-2 3 1-16,8 3-8 0,-2 3 9 0,3 6 0 15,-1 3 0-15,4 1 0 0,-5 2 0 16,-3 2 0-16,-2 1 0 0,-2-3 0 16,0-2 0-16,2-7 0 0,2-3 0 15,6-4 0-15,1-2 1 0,3-4 2 16,-1-1-1-16,3-6 0 0,-3-2-1 15,5-1-1-15,-5-1 0 0,1 1 1 0,-4 0 1 16,1 0-4-16,1 0 1 0,0 0 0 16,3 1-1-16,-7 3 2 0,-2 5 0 15,1 1-1-15,1 4-2 16,-2 0 1-16,0 5-2 0,-2 3 3 0,1 6 2 16,-1 2 1-16,4 1 0 15,-4 5-2-15,0-2 1 0,2 0-1 0,1 1 1 16,3-4-1-16,-6-1 1 0,2-4-4 15,-2-3-6-15,3-5-15 0,3 0-26 16,-2-4-38-16,0 0-52 0,11-6-179 0</inkml:trace>
  <inkml:trace contextRef="#ctx0" brushRef="#br0" timeOffset="-160321.476">29808 14071 203 0,'8'0'85'0,"17"0"-53"0,2-2 11 15,-4-3-3-15,-9-4-7 0,1 1-6 16,-7 0-10-16,0-1-2 0,-4-2-4 16,2 3-4-16,-6-2-2 0,0-1-3 15,-10 5-1-15,-9-3 0 0,-5 5 2 16,-1 2-3-16,-2 1 3 0,0 1 1 0,0 1 3 15,7 5 2-15,-7 3 0 0,6 3 3 16,0 1 3-16,9 5-1 16,6 1-1-16,-3 4 1 0,9-2-6 15,0 0-3-15,0-1 1 0,15-2-3 0,6-2-2 16,1-4-2-16,5-3 3 0,6-1-1 16,2-5-3-16,-4-3-5 0,2 0-7 15,-4-5-17-15,-6-9-15 0,2-1-27 16,-2-2-41-16,2-3-161 0</inkml:trace>
  <inkml:trace contextRef="#ctx0" brushRef="#br0" timeOffset="-160040.776">30194 13495 185 0,'-43'-7'168'15,"18"4"-94"-15,21 3-34 0,4 0-1 16,2 2-7-16,4 4-9 0,-6 3-3 16,0 2-1-16,0 5-3 0,7 7 1 0,7 5-3 15,3 3-1-15,5 2-6 0,-1 3 1 16,0 2-3-16,-1 5-4 0,1 1 2 16,0-2-1-16,-1 1 3 0,1-5-11 15,-4 1-3-15,3-2-2 0,-1-3-1 16,-7-1-2-16,7-4 2 0,-9-3-6 15,0-6-9-15,5-5-13 0,-11-3-24 16,0-5-33-16,0-1-84 0</inkml:trace>
  <inkml:trace contextRef="#ctx0" brushRef="#br0" timeOffset="-159862.048">30002 13973 272 0,'-10'2'81'0,"10"-2"-32"0,4 0-19 16,25-5 16-16,16 2-9 16,15 1-9-16,4 0-16 0,1-2-6 15,-3 1-5-15,-7-1-1 0,-7 4-12 16,-5 0-27-16,-1 0-40 0,-7 0-93 0</inkml:trace>
  <inkml:trace contextRef="#ctx0" brushRef="#br0" timeOffset="-159525.092">30850 14046 237 0,'14'-4'66'0,"7"-5"-34"15,4-1 23-15,-1 0-11 0,-5-3-15 16,-9-1-12-16,-3 1-4 0,-5 0-4 15,-2-2 0-15,0 4-4 0,0-1-1 16,-11-1-3-16,-9 4 3 0,-1-1 0 16,-6 2-3-16,-2 3 4 0,0-2 7 15,0 6 3-15,4 1-7 0,7 1 1 0,3 9-2 16,1 5 3-16,4 2 2 16,-5 3-1-16,7 3-1 0,6 2-2 0,0 0 2 15,2 3-5-15,0 5 0 16,0-2-2-16,16 2-3 0,-1-4 1 0,10-6-4 15,3-1-9-15,10-5-14 16,5-6-11-16,1-7-9 0,-5-2-18 0,-8-2 2 16,2-4-21-16,-10-8-92 0</inkml:trace>
  <inkml:trace contextRef="#ctx0" brushRef="#br0" timeOffset="-159286.375">31282 13902 319 0,'0'0'89'0,"0"0"-60"0,0 2 19 16,8 6-1-16,2 6-12 0,1 5-8 16,-3 4-14-16,-4 2-2 0,-4 3-6 0,0 0-1 15,0-1-1-15,2-1-2 0,11 0-2 16,-5-3-9-16,-2-1-12 0,-4-2-8 15,-2-6-10-15,0-4-22 0,0-4-15 16,0-6-29-16,0-3-18 0</inkml:trace>
  <inkml:trace contextRef="#ctx0" brushRef="#br0" timeOffset="-159121.148">31315 13898 348 0,'-4'0'85'0,"4"-1"-16"15,33 1-16-15,6 0 3 0,9 0-13 16,-7 0-11-16,0 0-14 0,-6 0-9 16,1 1-4-16,3 1-4 0,12 0 0 15,9 1-9-15,2 4-23 0,-6 1-37 0,-14-2-48 16,-13 0-145-16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20:20.8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7485 15222 81 0,'-12'1'45'16,"-5"1"-10"-16,7 0-9 0,-1 0 2 16,5 1 7-16,2-3 1 0,2 0-1 15,2 1 5-15,0-1-7 0,0 0-15 16,0 2-7-16,4 0-4 0,17 0 15 0,10 2-2 15,14-1-5-15,7-3 2 0,20 2-3 16,7-2-3-16,14-2 0 0,10-4-7 16,7-1-1-16,8-3-1 15,4 2 0-15,2-2-1 0,24 0 2 0,30-3 30 16,35-3 13-16,46-6-27 0,34 0-11 16,17-1-6-16,11 2-1 0,-13 7 1 15,-38 0-2-15,-30 6-3 0,-46 4 0 16,-26 4-6-16,-34 0-2 0,-32 1 0 15,-32 6-3-15,-25-1-7 0,-18 2-11 0,-19 0 4 16,-6 0 0-16,1 1-26 0,-3-2-35 16,-5 2-39-16</inkml:trace>
  <inkml:trace contextRef="#ctx0" brushRef="#br0" timeOffset="13527.997">10350 11005 1 0,'62'30'58'15,"-6"-2"-37"-15,-4-5-7 0,-9-3 2 16,-2-1-9-16,-8-3-1 0,-4 2-3 16,-6-1 1-16,-2 1-4 0,-5 1 2 15,-5 0-4-15,-5 0-3 0,2 2-11 16,-6 1-17-16,-2-1-14 0</inkml:trace>
  <inkml:trace contextRef="#ctx0" brushRef="#br0" timeOffset="29542.691">22377 15046 187 0,'-23'-4'22'15,"4"0"18"-15,1 1-4 0,7 1-1 0,3 1 8 16,8 1-4-16,0 0-16 0,0 0-17 16,19-1-4-16,5-1 9 15,10 0 3-15,15 0-1 0,11-3 3 16,12 1-7-16,19-1 2 0,19-1-3 0,18 1 5 16,19-2-7-16,18 0 1 0,11 3-1 15,0 1-2-15,-11 3 0 0,0 0-3 16,-10 1 1-16,-2 1 1 0,0 0-3 15,-6-2 3-15,-10 0-2 0,-15-1 0 16,-13 0-1-16,-18-1 0 0,-10 2-5 16,-17 0-1-16,-15 0-2 0,-3 0-1 0,-15 0-7 15,-11 2-10-15,-5 2-7 0,-3 2-6 16,-10 0-12-16,-2 1-13 16,0 1-22-16,0 1-48 0</inkml:trace>
  <inkml:trace contextRef="#ctx0" brushRef="#br0" timeOffset="39952.293">24508 10561 0 0,'20'-7'16'0,"5"-1"-7"16,-4-1-7-16,2-2-2 0,1-1 1 15,-1 3-1-15,-4-4-1 0,1 1 0 16,-5 1-4-16,-1-2-13 0</inkml:trace>
  <inkml:trace contextRef="#ctx0" brushRef="#br0" timeOffset="52086.856">25756 10186 0 0,'-8'-2'3'16,"2"-1"2"-16,-4 1-1 0,5 0-1 15,1 1-1-15,2-1 0 0,-2 1-2 16,4 1 0-16,-2-2-2 0,-2 2 2 0,4 0-2 15,-8 0-1-15,3 0-1 16,5 0-4-16,-2 0 8 0,0 0 0 16,2 0 0-16,0 0 0 0,-2 0 0 15,2-1 0-15,-2-1 0 0,-2-3 0 0,2 3 0 16,-2-2 8-16,-2 2-2 0,2-1 1 16,1-1-1-16,-1 0-4 0,4 3 6 15,-6-2-4-15,-6-1 1 0,3 3 0 16,-1-2-4-16,-6 1 1 0,7 2 0 15,-3-1 5-15,-3 1-2 0,5 0 0 0,-6 0-2 16,-1 0 1-16,-2 3-1 0,-3 3 1 16,-3 0 1-16,4 5-1 0,-4 0-4 15,3 2-2-15,-3 2 2 16,6-1 0-16,-4 3 2 0,7 2-2 16,4 2 0-16,-3 1 0 0,13 1 1 0,2 3-1 15,0-1-1-15,14-1-1 0,5 2-9 16,8-2-6-16,10 1-3 0,0 0-14 15</inkml:trace>
  <inkml:trace contextRef="#ctx0" brushRef="#br0" timeOffset="52242.588">25827 10514 22 0,'18'-17'14'0,"11"0"4"0,-6 0 2 0,-2 0-4 16,-7-1-4-16,0 1-7 15,-9 0-3-15,-3 0-1 0,-2 1 0 0,-9-3-1 16,-9 1 1-16,-9 1 0 0,-6-1-1 0,-2 3 1 15,-7 3-2-15,5 6 1 16,-2 4-1-16,-2 2 0 0,1 5-19 16,5 6-37-16</inkml:trace>
  <inkml:trace contextRef="#ctx0" brushRef="#br0" timeOffset="53084.529">24177 10102 6 0,'-8'0'16'0,"-5"0"1"16,3 0-6-16,-9 6 9 0,5 2 6 15,-7 2-13-15,-1 3-7 0,5 5-3 16,-4 2 3-16,1 3 2 0,5 2 6 16,-1 5-7-16,7-2-4 0,7 7 0 15,2-1 0-15,4 2-2 0,21 1 1 16,6-2-1-16,6-2 0 0,11 3 0 16,-2-5 0-16,5-1 0 0,7-5-1 15,2-5 0-15,4-6 1 0,6-8-1 0,-1-6 1 16,-5 0-1-16,-4-12 0 0,-7-7 2 15,-13-4-1-15,-7-4 4 0,-11-4 19 16,-7-1-5-16,-11 1-5 0,-4-2-5 16,0-1 2-16,-16 4-3 0,-7-1021-4 0,0 2039 0 15,-12-1015-3-15,-4 0-1 0,-7 3 0 16,-8 3 1-16,-3 2-2 16,-3 6 1-16,2 8 0 0,0 5 0 15,4 3-2-15,4 12-10 0,13 4-5 0,10 5-6 16,15 6-18-16,8 2-31 0</inkml:trace>
  <inkml:trace contextRef="#ctx0" brushRef="#br0" timeOffset="55130.039">27939 6711 136 0,'4'-1'62'0,"-4"1"-29"15,0 0-11-15,7 0-16 0,-3 4 22 16,6 5 10-16,-2 8-13 0,1 1-5 0,3 7 0 16,-2 5-3-16,5 6-2 0,-3 4-6 15,-4 4-4-15,3 7-2 0,-11 2 1 16,0-2 0-16,0-5-2 0,-9-10 1 15,1-5-2-15,2-10 2 0,0-7 0 16,0-6 4-16,-1-7 9 0,1-1 16 0,-4-2 1 16,-11-9-16-16,1-1-1 0,5-5-2 15,-1-4-3-15,9-2-4 0,5-4-3 16,2-6-1-16,6-5-2 16,23-4 1-16,9-1-1 0,11 2-1 0,1 2 0 15,-3 4-2-15,5 3-1 0,-4 6-7 16,-5 7-4-16,-4 4-5 0,-4 9-10 15,-12 6-13-15,-6 0-13 0,-11 12-12 16,-6 6-9-16,-2 5-41 0</inkml:trace>
  <inkml:trace contextRef="#ctx0" brushRef="#br0" timeOffset="55290.458">28032 7081 47 0,'0'0'119'0,"11"0"-75"15,7 3 11-15,13 4-1 0,4-1 0 16,9 1-5-16,5 2-13 0,5-3-13 16,2 0-5-16,2 1-10 0,0-1-3 15,-7-1-4-15,-3 3 1 0,-1-1-6 0,-7-1-23 16,-9 2-31-16,6-1-48 0,-16-1-61 16</inkml:trace>
  <inkml:trace contextRef="#ctx0" brushRef="#br0" timeOffset="55463.652">28692 7040 144 0,'24'-5'106'0,"7"2"-61"0,11 0-8 16,7 2 1-16,7 1-11 0,6 0-13 15,2 2-7-15,-6 3-5 0,-2 0 0 16,-8 1-19-16,-13 1-37 0,-4-1-46 15,-11 3-96-15</inkml:trace>
  <inkml:trace contextRef="#ctx0" brushRef="#br0" timeOffset="55615.942">28962 7148 64 0,'42'0'48'0,"-1"-1"-28"16,5 0-17-16,-7 1-2 0,6 0-9 16,-5 0-73-16</inkml:trace>
  <inkml:trace contextRef="#ctx0" brushRef="#br0" timeOffset="55972.183">29487 7075 112 0,'7'-11'99'0,"11"0"-52"15,11-4 2-15,2-1 4 0,4 4-8 16,5-5-13-16,-5 0-9 0,-2 1-3 0,-6-1-7 16,0 0-4-16,-11-1-3 0,1-1-2 15,-7-1-2-15,2 0-3 0,-12 2 1 16,0 0 2-16,-6 1-2 0,-10 0 0 15,-7 1 0-15,-4 2 1 0,0 2-1 16,2 2 3-16,9 5 4 0,-3 1 0 0,11 4-2 16,0 0-3-16,-5 5-1 15,9-1008 1-15,-2 2039 2 0,2-1016 0 16,2 7-2-16,2 2 3 0,0 5-2 16,0 3 0-16,2 3-2 0,4 4 1 0,-2 1-2 15,0-1-6-15,0-4-10 0,3-8-9 16,-3-1-10-16,0-5-12 0,-2 0-20 15,2-1-31-15,0-1-33 0</inkml:trace>
  <inkml:trace contextRef="#ctx0" brushRef="#br0" timeOffset="56152.044">29514 7340 185 0,'7'-7'65'31,"17"1"-12"-31,9-1 2 0,11 0 8 0,1 1 0 0,9 0-11 0,6-1-15 0,6 0-14 16,2 0-7-16,-4 1-5 0,1 3-3 16,-6 1-6-16,-3-1 0 0,-2 3-2 15,-8-1-5-15,-1 1-20 0,-8 0-25 16,-2 0-42-16,-6 0-76 0</inkml:trace>
  <inkml:trace contextRef="#ctx0" brushRef="#br0" timeOffset="69658.109">16601 15370 38 0,'-41'2'22'0,"-5"-2"4"0,11 0 0 16,4 0-1-16,0 0 3 0,2 0-4 0,4 0-4 16,7 0 7-16,5 0 1 0,9 0-4 15,2 0 2-15,2 0 0 16,0 0-1-16,0 0-2 0,0 0-7 16,10-2-7-16,17 2 3 0,13-2 1 0,13 1-3 15,11 1 1-15,13-2-5 0,10 1-1 16,6 0-3-16,4-1 2 0,8-1-2 15,-3 1 0-15,-1-5-2 0,-8 2 0 16,-6 0-1-16,-13-2-6 0,-4 1-1 16,-10 1-7-16,-12 1 0 0,-5 1-1 0,-8 0 1 15,-6 0-19-15,-8 0-9 0,-9 3-30 16,-1 0 8-16,-3 0-35 0</inkml:trace>
  <inkml:trace contextRef="#ctx0" brushRef="#br0" timeOffset="75534.065">20512 10568 59 0,'-10'0'65'0,"-7"-2"-21"15,7-1 7-15,-3 1-6 0,5 1-2 0,4 1 6 16,4 0-9-16,0 0-7 0,0-1-10 16,0 1-6-16,0 0-5 0,0 0 0 15,0-1 1-15,0-1-3 0,8-2-4 16,11 0 0-16,2-4-2 0,5 1 0 15,5-1-1-15,3-2-2 0,1 0 0 16,-2-2 1-16,-2-1-1 0,-2-1 0 16,2-2 0-16,0 0-1 0,0-2-2 15,-2 3-1-15,-2-2-1 0,-9 2 0 16,-3 2-1-16,-1 2 5 0,-8 2 0 0,0 1 0 16,-6 3 0-16,0 0 0 0,0 1 0 15,0 3 0-15,0-1 1 0,0 2 0 16,0 0 0-16,0 0 1 0,0 0-1 15,-8 2-1-15,-10 5 2 0,-1 1 2 16,-10 4 0-16,-6 0 1 0,2 4-1 0,-4 1 1 16,-1 3-4-16,-3 1 1 0,0 0-2 15,-1-1-4-15,1 2-9 16,8-2-18-16,0-1-27 0,10 0-53 16,5-2-89-16</inkml:trace>
  <inkml:trace contextRef="#ctx0" brushRef="#br0" timeOffset="76928.071">16514 7279 27 0,'0'-3'97'0,"0"3"-58"0,0 0-2 0,0 0-3 16,-6 0-10-16,-13 8 2 16,-1 1 4-16,-1 5-2 0,-6 4-11 0,-4 0-6 15,0 3-4-15,2 2-2 0,-2-1-2 16,4 4 0-16,1 0-3 0,-1 3-9 16,4 0-28-16,6-2-30 0,-1-1 1 15,5-4-143-15</inkml:trace>
  <inkml:trace contextRef="#ctx0" brushRef="#br0" timeOffset="78710.699">15915 10614 0 0,'6'0'13'0,"0"0"8"16,4 1-15-16,-1 1 4 0,-5-2 0 16,6 2-4-16,5 1 2 0,-5-2-2 15,11 2-2-15,-3 0 1 0,-1-2 0 0,6 1-2 16,-5-2-1-16,3 0 0 0,4 0-1 15,-1 0 0-15,1 0 1 0,0 0-1 16,-4 0 2-16,4-2-3 0,-1-2 0 16,3 3 1-16,-6-2 0 0,2 0-1 15,-1 0 0-15,1 0 1 0,0 0-2 0,-5 1 1 16,5-1-2-16,-2 1-1 0,-5 0-4 16,5 0-1-16,-4-2-2 15,-3 3-3-15,3-2 5 0,-7 0 1 0,0 1 3 16,1-2-5-16,-5 1-6 0,-2 1-6 15,2-2 17-15</inkml:trace>
  <inkml:trace contextRef="#ctx0" brushRef="#br0" timeOffset="80413.622">16684 10364 3 0,'0'-8'8'0,"0"-1"-4"15,-6 2 2-15,-3-1-2 0,3-1 4 16,2-1-5-16,0 4 0 0,2-2-1 16,0 1 2-16,0 2-3 0,0-1-1 0,-5-3 0 15,7 4 0-15,-4-1 1 0,4 0-1 16,0 0 1-16,0 0-1 0,0 0 0 15,0 0 0-15,0-2 0 0,0 2 1 16,0-1-1-16,2 0 0 0,0 1 0 16,0 1 0-16,5-1 1 0,-5 1-1 15,0 1 1-15,4-3 1 0,-6 2-3 16,6 1 2-16,4-2 0 0,-3-1 3 0,-1 3-2 16,4-3-2-16,1 0 2 15,1 0-1-15,2 1 0 0,-1-1 1 16,3 1-1-16,-3-1 6 0,-3 2-2 0,5-1 0 15,-5 0-1-15,2 0-1 0,-3 3 0 16,-5 0 4-16,2-2-3 0,-4 3 2 16,6 0 1-16,-4 1-1 0,-2 0-2 15,3 0 0-15,-3 0-3 0,4 0 2 16,-2-1-2-16,2 0-1 0,0 1 1 0,-4-1 1 16,1 1 1-16,1-1-1 15,-4 1 2-15,0 0-1 0,2-1-2 0,2 1 0 16,0-1-1-16,2 2 1 15,0-2-1-15,-1 0-1 0,-1 2 1 0,4 0-1 16,2-2 1-16,-1 2 0 0,7 0 1 16,-1 0-1-16,1 0 0 0,1 0 0 15,1 0 0-15,-3 0 0 0,3 0 1 16,-5 0-1-16,3 0 0 0,-3 0 0 16,1 0 0-16,-4 0 0 0,7 0 0 0,-7 0 0 15,1 0 0-15,1 0 0 0,-6 0 0 16,0 0 0-16,5 0 0 0,-7 0 0 15,2 0 1-15,-4 0-1 16,4 0 0-16,7 0 0 0,-3 0 0 0,0 2 0 16,5-2-1-16,-5-1016 1 0,7 2036 0 15,-7-1018 0-15,5 0 1 0,-5 0-1 16,-4 1 0-16,7 0-1 0,-7-1 1 16,0 0 0-16,0 2 0 0,-2 0 0 15,0 0 0-15,3 1 1 0,-5-1 0 0,-2 0-2 16,0 2 2-16,0 0-1 0,-4-1 1 15,-7 4-1-15,3-2 0 0,0 1 0 16,-5 2 0-16,7-4 0 0,2 1 1 16,2-1-2-16,2 0 1 0,0-3 0 15,0 3-1-15,0 0 2 0,0 1-1 16,0-1 1-16,0-1-1 0,0 0 0 16,2 0 0-16,4 0 0 0,-2-1 0 15,7 0 0-15,-5 2 2 0,0-3-2 16,0 1 0-16,-2 1 0 0,7 1 0 15,-7-1 0-15,0 0 0 0,2 0 0 0,-4 1 1 16,0-1-1-16,0-1 0 0,-2 2-1 16,0 1 1-16,0-2 0 0,0 0 0 15,-4 2 0-15,-2-1 0 0,0 0 0 16,0 1-2-16,-3-2 4 0,7 1-4 16,0 0 2-16,-2-2 0 0,2 4 0 0,0-3 0 15,-2 0 0-15,0 1 0 16,0 1 0-16,-3 0-1 0,5 0 1 15,2-1-1-15,0-2 0 0,0 1 0 16,0-1-1-16,0 1 1 0,0-3 0 0,4 2 2 16,3-2-1-16,-5 0-1 0,0 1 1 15,0 0 0-15,-2 0 0 0,0 1 0 16,0-1 0-16,0 1 0 0,0 0 0 16,0 1 0-16,0-1 0 0,-6 0 0 15,-5-2 1-15,5 2-1 0,2 0 0 0,-2 0 0 16,-3-1 0-16,3-1 0 0,4 0 0 15,0 0-1-15,0-2 2 0,2 0-1 16,-2 0-1-16,0 2 0 0,0-2-3 16,0 2 2-16,2 1-1 0,0-2-2 15,0 2-2-15,0-1 2 0,0 0 1 16,2-1-3-16,4 3-4 0,-4-2-5 16,4 1 5-16,-2 3 2 0,1-1 2 15,-3 0-3-15,-2 1 0 0,0-1 4 16,0 1 2-16,0 0 2 0,0-1-1 15,0 0 4-15,0 0-2 0,0-1 1 16,0-1 0-16,-9 1 0 0,5-1 0 0,0-1 1 16,2 0-1-16,0-2-1 0,-2 1 5 15,0-1 3-15,-5 0 3 0,-1 0 6 16,-2 0 4-16,-5-3-1 0,3-2-2 16,-3 1-6-16,5 0-3 0,-3-1-6 15,5-1 1-15,-2 1 0 0,1-2-3 16,1 0 2-16,-3 0-2 0,5-1 2 15,4 0-1-15,-2 1-1 0,0 1 0 0,4-1 1 16,0 2 0-16,-1-1-1 0,3 4 2 16,0 0 3-16,-2 1 3 0,2 0-3 15,0 1-2-15,0-1-2 0,0 1-2 16,0 0-2-16,-2 2 3 0,0 1 1 16,0 5-1-16,0-1 0 0,2-2 0 15,0 3 0-15,2-3 0 0,9 1 0 16,3 0-4-16,-4-2-2 0,5-2-4 15,-3 3 2-15,-3-2-3 0,5-2 1 16,-4 1 0-16,5-1 1 0,-3 0 4 16,-1 1 3-16,3-2 1 0,-6 0-3 0,5 4 0 15,-7-3 2-15,0 1 0 0,-2 3 1 16,-2-1-6-16,-2 0-5 0,2 1 8 16,-2-1 2-16,0 2 0 0,0-2 0 15,-4 0 1-15,-2 0-2 0,0 1 3 16,-5-1 0-16,3 0 0 0,0 0 0 0,-7 1 0 15,5-1 0-15,2-1 0 0,-5 0 1 16,7-1 0-16,-2 0 0 16,-4 0-1-16,5-1-1 0,1 1 1 0,-4-2 0 15,-1 1 0-15,3 1 0 0,0 1 0 16,-2-2 0-16,3 1-4 0,1-2-11 16,0 0-12-16</inkml:trace>
  <inkml:trace contextRef="#ctx0" brushRef="#br0" timeOffset="80806.474">17006 10623 15 0,'-20'-2'27'16,"-1"2"2"-16,-2-2-7 0,0 1-6 15,3 0-1-15,3 0-3 0,1-1-3 16,5 2 0-16,-5-3 2 0,3 1 0 16,-5 1-4-16,-3-2-1 0,2 2-1 0,-5-1 5 15,-1 2-4-15,0 0 0 16,0 0 0-16,7 0-2 0,-3 0 2 15,0 0 0-15,9 0-1 0,-5 0-3 16,5 0-1-16,-5 2 2 0,5-2-1 0,0 4-3 16,-5-1 2-16,1-1-1 0,5 1 2 15,-1 1-2-15,-3-1 0 0,9 1 1 16,-6 1-2-16,-1-2 1 0,5 2 1 16,-6-1-1-16,3 1 0 0,5 1-1 15,-6-2-2-15,3 0 1 0,5 2-2 16,-2 0-3-16,0-2 4 0,-4 1-2 15,1 2 3-15,-7-1-1 0,1 3 3 16,-5 2 7-16,-7-3-6 0,2 2 1 16,0-1 0-16,-2 1 3 0,4-1 0 15,-3 3-2-15,-1 0-1 0,2 0-2 0,6 0 0 16,-1-1 0-16,5 1 0 0,3-1 2 16,8 2-6-16,4-1-14 0,0 2-19 15,0-2-84-15</inkml:trace>
  <inkml:trace contextRef="#ctx0" brushRef="#br0" timeOffset="89241.953">17571 15210 8 0,'-17'-5'115'0,"7"2"-87"15,1 0-2-15,-1-2 3 0,6 4 8 16,2-1-2-16,2-1 1 0,0 1-12 15,0-2-11-15,6 0-1 0,11 0-5 16,-3 2 0-16,9 0-5 0,0 2-1 0,1 0-1 16,-3 0 1-16,0 0-1 0,-3 1 0 15,-3 1 0-15,3 3 0 16,-9 3-2-16,-1-1 1 0,2 4-1 0,-8 0-3 16,2 1 3-16,-2 1 1 0,-2 2-1 15,0 0 4-15,0 0-2 0,0 5 0 16,-4 0 1-16,-8 1 1 0,0 1 0 0,-1 1 0 15,1-3-1-15,1-2-1 16,3-4 0-16,2-3 0 0,2-3-13 16,4-6-57-16,0 0-44 0</inkml:trace>
  <inkml:trace contextRef="#ctx0" brushRef="#br0" timeOffset="90138.417">16558 15284 2 0,'0'-2'9'0,"0"0"57"0,0-1-33 0,0 3-3 16,0-1 6-16,0 0-3 0,0 1 0 15,0 0-8-15,0-1-6 0,0 1-2 16,0 0 3-16,0 0-4 0,0 0-5 15,-11 0 0-15,5 0-2 0,-2 3 2 16,-9 4 1-16,5 0-1 0,-7 2-4 16,-1 3 0-16,3-1 0 0,-6 3-3 0,-1-2-1 15,3 1-2-15,-4 3 2 0,-2-3-1 16,2-1-1-16,13 1 0 16,-2-3 0-16,11-4-1 0,3 1 0 15,0-3 0-15,9-2 0 0,9 2 2 0,-3-1-1 16,3-1 1-16,7 0-3 0,0 2 3 15,2-4-1-15,2 1 0 16,-4 1-1-16,1-2 1 0,5 1-2 0,-2 2-2 16,-4-1-12-16,4 0-17 0,-4 2-36 15,-4 1-23-15,-1 0-88 0</inkml:trace>
  <inkml:trace contextRef="#ctx0" brushRef="#br0" timeOffset="107810.775">14968 15460 24 0,'-6'0'77'0,"2"0"-62"0,4 0 6 16,0 1-17-16,6-1 6 0,19 1 8 16,6 0 0-16,10-1-3 0,17 0-2 15,10 0 3-15,15 0 0 0,10-3 2 0,12 1-2 16,9-2-2-16,14 2-2 15,13 2-5-15,16 0-4 0,16 0 1 16,18 0 3-16,19 0 14 0,20-9 22 16,12-2-27-16,12-5-6 0,-14-1-6 0,-7 0 0 15,-9-1-1-15,-9 1-1 0,-7 1-2 16,-13 1 0-16,-11-1 2 0,-23 5-2 16,-21 1 0-16,-16 3-2 0,-22 1-2 15,-17-1-2-15,-15 4 0 0,-23 2 2 16,-16 1-1-16,-10 0-2 0,-17 0-2 0,-4 0-1 15,0 2 6-15,-10 0 5 16,-11 0 1-16,-8-2-1 0,-6 0 0 0,-15 0-1 16,-5 0 0-16,-11 0 1 15,-9 0-1-15,-8 0 0 0,-3 0 0 0,-5 0 0 16,-4-2 0-16,-3 2 0 0,5 0-1 16,4-2 1-16,5 2-1 0,7 0 1 15,5 0-1-15,14 0 1 0,13 0-1 16,5 0 1-16,22 0 0 0,11 0-1 15,7 0-2-15,13 2 2 0,28-2 2 0,19 0 1 16,33 0 0-16,21 0 4 0,24-4 0 16,22 2-3-16,9-3 1 15,7 1-2-15,2 3 0 0,-7 1-2 0,-20 0 1 16,-21 0-1-16,-24 3-1 0,-28 0 1 16,-20 0-3-16,-19-2 3 0,-14-1 0 15,-8 0 1-15,-9 0 2 0,-8 0-1 16,-8 0 5-16,-25 0-8 0,-15-1 1 15,-26 1 1-15,-19 0-1 0,-25 1 0 16,-21 5 0-16,-10 3 0 0,-14-1 0 0,-10 1 0 16,-7 2 0-16,-10-2 0 0,-1 4 0 15,-7 3-1-15,2 1 0 0,-13 6-1 16,-33 6-1-16,-31 6-14 16,-29 7 0-16,-18 3 10 0,12-3 5 0,27-6-3 15,41-10 5-15,46-6 2 0,39-9-1 0,33-3 0 16,27-6 2-16,12-2-3 15,21 1 3-15,18-1 0 0,18-1 0 16,19-6 2-16,7-3 7 0,35-3-10 16,19 0-1-16,14-5 0 0,17 2-1 15,12-2 1-15,19-3-1 0,21-1 2 0,22-1-2 16,25-6 1-16,33-2-1 0,31 0 0 16,16-5 1-16,13 3-1 0,-4 4 1 15,-10 3-3-15,-19 4-2 0,-25 5 0 16,-29 5-7-16,-27 6-3 0,-35 6 3 15,-30 0-11-15,-28 5 2 0,-31 6 2 0,-20-3 7 16,-19 1 1-16,-11 0 7 16,-26-3 4-16,-21 2 0 0,-12-2-1 15,-23-1 1-15,-21 1 0 0,-14 1 2 16,-23 1 0-16,-10 1 4 0,-17 1-1 0,-20 3 2 16,-7-2-2-16,5 4 2 0,1-2 1 15,19-6-1-15,17 2-1 0,12-3-2 16,11-1-2-16,18-1-1 0,12-2-1 15,13 0 1-15,29-1 3 0,14-1-2 16,25 0 1-16,23 0-1 0,6 0 2 0,25 0-1 16,30 0-2-16,20 0-1 0,30-6 1 15,21 1 0-15,23-3 0 16,27-4 0-16,27-2-1 0,24-5 1 16,25-4-1-16,6-2 0 0,5-1-1 0,-11 2 1 15,-14 4-2-15,-13 2-5 0,-35 1-3 16,-30 6-4-16,-43 2-8 0,-38 5 3 15,-34 4 6-15,-28 0 3 0,-17 2-1 16,-21 6 4-16,-28 1 7 0,-30-5-1 16,-20 3 2-16,-27 2 0 0,-31 1 6 0,-21 3-2 15,-18 2 4-15,-15 3 2 0,-21 2 2 16,-10 6-2-16,-12-1-6 0,-2 0-2 16,14 1 0-16,8-2-2 15,17-1 1-15,15-2-3 0,20-3 1 0,25-1 1 16,26-3-2-16,30-5 1 0,25-2 1 15,28-4-1-15,21-2 0 0,21-1 2 16,6-1 2-16,29-6-7 0,14-1 2 16,21 1 0-16,25-4 0 0,23-1 0 15,31-2 1-15,24-3-1 0,32-4 0 0,26-2 2 16,13-2-1-16,8 1-2 0,-3 3 2 16,-17 4-5-16,-38 1-11 0,-31 9-15 15,-45-1 4-15,-26 5 8 0,-26 3 6 16,-22 0 0-16,-24 0 0 0,-14 5 6 15,-4 2 3-15,-35-1 3 0,-17 3 1 16,-21 0 1-16,-18-1 7 0,-18 1 4 16,-22 1 2-16,-22 0 8 0,-8 1-4 15,-11 1 2-15,-4 0-9 0,-4 3-3 16,-2 3 0-16,-4 0-4 0,0 2 0 16,10 0-2-16,13 0 2 0,20 1 0 0,14-3-2 15,20-3 4-15,24-2-3 0,23-4 0 16,20-3 1-16,21-5 1 0,13 0-1 15,12-1-2-15,15 0-1 0,18-3-3 16,12-4 1-16,23-1 1 0,15-2-1 16,20-2 1-16,28-5-1 0,28-1 0 15,25-4 2-15,20 0-1 0,15 0-1 0,9 0 1 16,3 1 1-16,1 3-2 16,-11-1 1-16,-8 4-2 0,-15 4-3 15,-18 0-2-15,-14 2-2 0,-20 0-4 0,-24 2-3 16,-31 1 1-16,-33 4 8 0,-39-1 2 15,-19 3 2-15,-17 0-3 0,-36 2 3 16,-28 1 2-16,-20 5-1 0,-34-1 1 16,-16 2 0-16,-24 3 1 0,-20-1-1 15,-22 4 0-15,-10 2 0 0,-9-1 0 0,3 2 1 16,5-1 1-16,15-1 0 0,15-3 0 16,24-1 0-16,21-1 3 0,29-3 1 15,31-1 2-15,27-4 1 0,25-2 0 16,28-1 1-16,13-2 5 0,15-7-6 15,32-2-7-15,22-2 1 0,32-3 1 16,29-2 2-16,36-5 5 0,32-4-1 16,40-4-1-16,26 0-2 0,28-6-2 15,14 5-3-15,-19 1 0 0,-10 2-1 16,-31 8 0-16,-39 4-6 0,-38 8-9 0,-39 9-15 16,-39 9-24-16,-37 8-46 0,-37 6-62 15</inkml:trace>
  <inkml:trace contextRef="#ctx0" brushRef="#br0" timeOffset="127431.539">17281 14486 198 0,'-18'-3'48'0,"3"-3"-21"16,5 2 13-16,-1 2-18 0,7 0-7 0,0 2 6 15,4 0-1-15,0-1-6 16,0 0-13-16,0 1-2 0,0 0-1 16,0 0 0-16,2 5 0 0,4 0-13 15,9 6-50-15,-13 4-108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22:31.42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14162 7223 60 0,'2'-2'36'0,"0"1"-9"0,-2-1-5 0,0 1-10 15,0 1-7-15,0 0-6 0,4 0-2 16,2 1 2-16,5 2-7 0,-1 2-39 16,0 1-47-16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58:33.2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496 67 3075 0 0,'0'-33'3363'0'0,"0"33"-1986"0"0,-33 0 33 0 0,33-33 319 0 0,0 33-127 0 0,0 0 31 0 0,0 0-415 0 0,0 0-450 0 0,0 0-255 0 0,0 0-97 0 0,0 33 193 0 0,0-33 63 0 0,0 33 1 0 0,0 0-64 0 0,0 0-97 0 0,0 0 1 0 0,0 0-65 0 0,0 33-128 0 0,0-1 1 0 0,0 1-129 0 0,0 0 32 0 0,-33 0 0 0 0,33 0-64 0 0,0 0-64 0 0,0 0 33 0 0,0-33-65 0 0,0 33 64 0 0,0-33-64 0 0,33 33 0 0 0,-33-33 0 0 0,33 0 0 0 0,0-33-32 0 0,0 33 0 0 0,0-33 32 0 0,0 0 0 0 0,0 0 0 0 0,0 0-32 0 0,-33 0 64 0 0,33 0-32 0 0,-33 0-96 0 0,0-33-64 0 0,33 33-224 0 0,-33 0-385 0 0,0 0-704 0 0,0 0-1185 0 0,-33 0-1314 0 0,33 0-2626 0 0</inkml:trace>
  <inkml:trace contextRef="#ctx0" brushRef="#br0" timeOffset="303.848">67 429 3075 0 0,'-33'0'3107'0'0,"0"0"-1025"0"0,33 0-192 0 0,0 0-225 0 0,0 0-63 0 0,0 0-770 0 0,33 0 258 0 0,-33 0-162 0 0,33 0-63 0 0,33 0-32 0 0,-33 0-128 0 0,0 0-65 0 0,33 0-63 0 0,0 0-193 0 0,-33 0-31 0 0,33 0-161 0 0,-33 0-96 0 0,33 0-32 0 0,-33 0-32 0 0,0 0 32 0 0,0 0-160 0 0,0 0-545 0 0,0 33-1120 0 0,-33-33-1346 0 0,33 0-2339 0 0</inkml:trace>
  <inkml:trace contextRef="#ctx0" brushRef="#br0" timeOffset="692.135">1122 495 1602 0 0,'0'0'3875'0'0,"0"0"-2209"0"0,0 0 127 0 0,0 0-31 0 0,33 0 0 0 0,-33 0-449 0 0,0 0-416 0 0,0 0 32 0 0,0 33-64 0 0,33 0-129 0 0,-33 0-159 0 0,0 33-129 0 0,0-33-95 0 0,33 33-161 0 0,-33-33-128 0 0,0 33 192 0 0,0-33-96 0 0,0 0-96 0 0,0 33 32 0 0,33-33-32 0 0,-33-33-64 0 0,0 33 32 0 0,33 0-32 0 0,-33-33 0 0 0,0 33-320 0 0,0-33-449 0 0,0 0-544 0 0,0 0-641 0 0,0 0-640 0 0,0 0-1698 0 0,0-33-2755 0 0</inkml:trace>
  <inkml:trace contextRef="#ctx0" brushRef="#br0" timeOffset="888.653">990 528 2819 0 0,'0'-33'3363'0'0,"0"0"-1858"0"0,0 33-31 0 0,0-33 31 0 0,33 0-64 0 0,0 33 1 0 0,0-33-193 0 0,0 33-192 0 0,0 0-256 0 0,33 0-161 0 0,-33 0-159 0 0,0 0-129 0 0,33 0-192 0 0,-33 0-32 0 0,0 0-64 0 0,0 33 33 0 0,0-33-65 0 0,0 33-64 0 0,0-33-353 0 0,-33 33-1152 0 0,33 0-1474 0 0,0-33-2146 0 0</inkml:trace>
  <inkml:trace contextRef="#ctx0" brushRef="#br0" timeOffset="6912.776">2211 561 512 0 0,'0'-33'2435'0'0,"33"0"-738"0"0,-33 0-127 0 0,0 0-1 0 0,0 33 1 0 0,0-33-193 0 0,0 33-64 0 0,0 0-192 0 0,-33 0 1 0 0,33 0-322 0 0,-33 0-127 0 0,0 0-161 0 0,0 0-63 0 0,0 33-65 0 0,0 0-96 0 0,-33 0 1 0 0,33 0-65 0 0,0 33-96 0 0,0-33 32 0 0,-33 33-128 0 0,33 0 64 0 0,33 0-64 0 0,-33 0 0 0 0,33-33 0 0 0,0 33 0 0 0,0-33 0 0 0,33 0 1 0 0,0 0-1 0 0,0 0 32 0 0,0 0-96 0 0,33-33 64 0 0,-33 0 32 0 0,33 0 0 0 0,-33-33 0 0 0,33 33-32 0 0,-33-33 32 0 0,0-33 64 0 0,0 33-96 0 0,-33 0 0 0 0,33-33 256 0 0,-33 33-31 0 0,0 0-1 0 0,0 0-64 0 0,0 0 0 0 0,-33-33 32 0 0,33 33-31 0 0,-33 0-65 0 0,0 0 32 0 0,33 33 0 0 0,-33-33-96 0 0,33 33 96 0 0,-33 0-96 0 0,33 0-64 0 0,0 0 32 0 0,0 0-64 0 0,0 33 32 0 0,0-33 32 0 0,0 33 0 0 0,0 33 0 0 0,33-33-32 0 0,-33 0 64 0 0,33 0-64 0 0,0 0-32 0 0,0 0 64 0 0,0 0 0 0 0,0-33 33 0 0,0 33-33 0 0,0-33 32 0 0,0 0-64 0 0,0 33 32 0 0,-33-33 0 0 0,33 0 0 0 0,-33 0 0 0 0,33 0 0 0 0,-33 0-96 0 0,0 0-513 0 0,0 0-960 0 0,0 0-1122 0 0,33 0-1953 0 0,-33 0-4485 0 0</inkml:trace>
  <inkml:trace contextRef="#ctx0" brushRef="#br0" timeOffset="7465.083">2937 495 3427 0 0,'0'0'3684'0'0,"0"-33"-2243"0"0,0 33-96 0 0,0 0 481 0 0,0 0-64 0 0,0 0-513 0 0,0 0-608 0 0,0 33 287 0 0,0 0-191 0 0,0 0 0 0 0,0 0-225 0 0,33 33 33 0 0,-33 0-97 0 0,33-33-127 0 0,-33 33-129 0 0,0-33-64 0 0,33 0-32 0 0,-33 0 0 0 0,0 33-32 0 0,0-33 0 0 0,33-33 0 0 0,-33 33-64 0 0,0 0 0 0 0,0-33 32 0 0,0 33-32 0 0,0-33-64 0 0,0 0-128 0 0,0 0-417 0 0,0 0-608 0 0,0 0-384 0 0,0 0-481 0 0,0 0-1313 0 0,0 0-3620 0 0</inkml:trace>
  <inkml:trace contextRef="#ctx0" brushRef="#br0" timeOffset="7712.884">2739 133 1057 0 0,'33'0'4228'0'0,"-33"0"-3107"0"0,0 0-224 0 0,0 0-96 0 0,0 0-193 0 0,33 0-287 0 0,-33 0-161 0 0,0 0-64 0 0,33 0-32 0 0,-33 33-192 0 0,33-33-1506 0 0,-33 33-2241 0 0</inkml:trace>
  <inkml:trace contextRef="#ctx0" brushRef="#br0" timeOffset="8284.087">3366 396 3587 0 0,'0'0'3396'0'0,"0"0"-1539"0"0,0 0-191 0 0,0 0-321 0 0,0 0-480 0 0,0 0 512 0 0,0 33-320 0 0,33 0-160 0 0,-33 0-256 0 0,0 0 63 0 0,33 0-127 0 0,-33 33-257 0 0,0 0 1 0 0,0 0-33 0 0,0-33-32 0 0,0 33 0 0 0,0-33-63 0 0,0 0 63 0 0,0 33-96 0 0,0-33 0 0 0,-33-33-32 0 0,33 33 64 0 0,0-33-63 0 0,0 0-33 0 0,0 0 32 0 0,0 0 96 0 0,0 0 160 0 0,0 0 65 0 0,0 0-161 0 0,0-33-96 0 0,0 0-64 0 0,0 0-64 0 0,33 0-32 0 0,-33 0 0 0 0,32 0 32 0 0,-32 0-31 0 0,33 0-33 0 0,0 0 0 0 0,0 0 0 0 0,0-33 32 0 0,0 33-32 0 0,-33 0 0 0 0,33 0 0 0 0,0 0 32 0 0,-33 33-32 0 0,33-33 32 0 0,-33 33-64 0 0,33 0 0 0 0,-33 0 32 0 0,33 0-32 0 0,0 0-1 0 0,-33 33 33 0 0,33-33 0 0 0,-33 33 0 0 0,0 0 0 0 0,33 0 33 0 0,0 33-33 0 0,-33-33 0 0 0,0 0 32 0 0,33 33-32 0 0,-33-33 32 0 0,33 0-32 0 0,-33 0 32 0 0,0 0-64 0 0,0 0 32 0 0,0 0 0 0 0,0 0 32 0 0,33-33-32 0 0,-33 33-225 0 0,0-33-800 0 0,0 0-1377 0 0,0 33-1409 0 0,0-33-3332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3:00:27.2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496 67 3075 0 0,'0'-33'3363'0'0,"0"33"-1986"0"0,-33 0 33 0 0,33-33 319 0 0,0 33-127 0 0,0 0 31 0 0,0 0-415 0 0,0 0-450 0 0,0 0-255 0 0,0 0-97 0 0,0 33 193 0 0,0-33 63 0 0,0 33 1 0 0,0 0-64 0 0,0 0-97 0 0,0 0 1 0 0,0 0-65 0 0,0 33-128 0 0,0-1 1 0 0,0 1-129 0 0,0 0 32 0 0,-33 0 0 0 0,33 0-64 0 0,0 0-64 0 0,0 0 33 0 0,0-33-65 0 0,0 33 64 0 0,0-33-64 0 0,33 33 0 0 0,-33-33 0 0 0,33 0 0 0 0,0-33-32 0 0,0 33 0 0 0,0-33 32 0 0,0 0 0 0 0,0 0 0 0 0,0 0-32 0 0,-33 0 64 0 0,33 0-32 0 0,-33 0-96 0 0,0-33-64 0 0,33 33-224 0 0,-33 0-385 0 0,0 0-704 0 0,0 0-1185 0 0,-33 0-1314 0 0,33 0-2626 0 0</inkml:trace>
  <inkml:trace contextRef="#ctx0" brushRef="#br0" timeOffset="1">67 429 3075 0 0,'-33'0'3107'0'0,"0"0"-1025"0"0,33 0-192 0 0,0 0-225 0 0,0 0-63 0 0,0 0-770 0 0,33 0 258 0 0,-33 0-162 0 0,33 0-63 0 0,33 0-32 0 0,-33 0-128 0 0,0 0-65 0 0,33 0-63 0 0,0 0-193 0 0,-33 0-31 0 0,33 0-161 0 0,-33 0-96 0 0,33 0-32 0 0,-33 0-32 0 0,0 0 32 0 0,0 0-160 0 0,0 0-545 0 0,0 33-1120 0 0,-33-33-1346 0 0,33 0-2339 0 0</inkml:trace>
  <inkml:trace contextRef="#ctx0" brushRef="#br0" timeOffset="2">1122 495 1602 0 0,'0'0'3875'0'0,"0"0"-2209"0"0,0 0 127 0 0,0 0-31 0 0,33 0 0 0 0,-33 0-449 0 0,0 0-416 0 0,0 0 32 0 0,0 33-64 0 0,33 0-129 0 0,-33 0-159 0 0,0 33-129 0 0,0-33-95 0 0,33 33-161 0 0,-33-33-128 0 0,0 33 192 0 0,0-33-96 0 0,0 0-96 0 0,0 33 32 0 0,33-33-32 0 0,-33-33-64 0 0,0 33 32 0 0,33 0-32 0 0,-33-33 0 0 0,0 33-320 0 0,0-33-449 0 0,0 0-544 0 0,0 0-641 0 0,0 0-640 0 0,0 0-1698 0 0,0-33-2755 0 0</inkml:trace>
  <inkml:trace contextRef="#ctx0" brushRef="#br0" timeOffset="3">990 528 2819 0 0,'0'-33'3363'0'0,"0"0"-1858"0"0,0 33-31 0 0,0-33 31 0 0,33 0-64 0 0,0 33 1 0 0,0-33-193 0 0,0 33-192 0 0,0 0-256 0 0,33 0-161 0 0,-33 0-159 0 0,0 0-129 0 0,33 0-192 0 0,-33 0-32 0 0,0 0-64 0 0,0 33 33 0 0,0-33-65 0 0,0 33-64 0 0,0-33-353 0 0,-33 33-1152 0 0,33 0-1474 0 0,0-33-2146 0 0</inkml:trace>
  <inkml:trace contextRef="#ctx0" brushRef="#br0" timeOffset="4">2211 561 512 0 0,'0'-33'2435'0'0,"33"0"-738"0"0,-33 0-127 0 0,0 0-1 0 0,0 33 1 0 0,0-33-193 0 0,0 33-64 0 0,0 0-192 0 0,-33 0 1 0 0,33 0-322 0 0,-33 0-127 0 0,0 0-161 0 0,0 0-63 0 0,0 33-65 0 0,0 0-96 0 0,-33 0 1 0 0,33 0-65 0 0,0 33-96 0 0,0-33 32 0 0,-33 33-128 0 0,33 0 64 0 0,33 0-64 0 0,-33 0 0 0 0,33-33 0 0 0,0 33 0 0 0,0-33 0 0 0,33 0 1 0 0,0 0-1 0 0,0 0 32 0 0,0 0-96 0 0,33-33 64 0 0,-33 0 32 0 0,33 0 0 0 0,-33-33 0 0 0,33 33-32 0 0,-33-33 32 0 0,0-33 64 0 0,0 33-96 0 0,-33 0 0 0 0,33-33 256 0 0,-33 33-31 0 0,0 0-1 0 0,0 0-64 0 0,0 0 0 0 0,-33-33 32 0 0,33 33-31 0 0,-33 0-65 0 0,0 0 32 0 0,33 33 0 0 0,-33-33-96 0 0,33 33 96 0 0,-33 0-96 0 0,33 0-64 0 0,0 0 32 0 0,0 0-64 0 0,0 33 32 0 0,0-33 32 0 0,0 33 0 0 0,0 33 0 0 0,33-33-32 0 0,-33 0 64 0 0,33 0-64 0 0,0 0-32 0 0,0 0 64 0 0,0 0 0 0 0,0-33 33 0 0,0 33-33 0 0,0-33 32 0 0,0 0-64 0 0,0 33 32 0 0,-33-33 0 0 0,33 0 0 0 0,-33 0 0 0 0,33 0 0 0 0,-33 0-96 0 0,0 0-513 0 0,0 0-960 0 0,0 0-1122 0 0,33 0-1953 0 0,-33 0-4485 0 0</inkml:trace>
  <inkml:trace contextRef="#ctx0" brushRef="#br0" timeOffset="5">2937 495 3427 0 0,'0'0'3684'0'0,"0"-33"-2243"0"0,0 33-96 0 0,0 0 481 0 0,0 0-64 0 0,0 0-513 0 0,0 0-608 0 0,0 33 287 0 0,0 0-191 0 0,0 0 0 0 0,0 0-225 0 0,33 33 33 0 0,-33 0-97 0 0,33-33-127 0 0,-33 33-129 0 0,0-33-64 0 0,33 0-32 0 0,-33 0 0 0 0,0 33-32 0 0,0-33 0 0 0,33-33 0 0 0,-33 33-64 0 0,0 0 0 0 0,0-33 32 0 0,0 33-32 0 0,0-33-64 0 0,0 0-128 0 0,0 0-417 0 0,0 0-608 0 0,0 0-384 0 0,0 0-481 0 0,0 0-1313 0 0,0 0-3620 0 0</inkml:trace>
  <inkml:trace contextRef="#ctx0" brushRef="#br0" timeOffset="6">2739 133 1057 0 0,'33'0'4228'0'0,"-33"0"-3107"0"0,0 0-224 0 0,0 0-96 0 0,0 0-193 0 0,33 0-287 0 0,-33 0-161 0 0,0 0-64 0 0,33 0-32 0 0,-33 33-192 0 0,33-33-1506 0 0,-33 33-2241 0 0</inkml:trace>
  <inkml:trace contextRef="#ctx0" brushRef="#br0" timeOffset="7">3366 396 3587 0 0,'0'0'3396'0'0,"0"0"-1539"0"0,0 0-191 0 0,0 0-321 0 0,0 0-480 0 0,0 0 512 0 0,0 33-320 0 0,33 0-160 0 0,-33 0-256 0 0,0 0 63 0 0,33 0-127 0 0,-33 33-257 0 0,0 0 1 0 0,0 0-33 0 0,0-33-32 0 0,0 33 0 0 0,0-33-63 0 0,0 0 63 0 0,0 33-96 0 0,0-33 0 0 0,-33-33-32 0 0,33 33 64 0 0,0-33-63 0 0,0 0-33 0 0,0 0 32 0 0,0 0 96 0 0,0 0 160 0 0,0 0 65 0 0,0 0-161 0 0,0-33-96 0 0,0 0-64 0 0,0 0-64 0 0,33 0-32 0 0,-33 0 0 0 0,32 0 32 0 0,-32 0-31 0 0,33 0-33 0 0,0 0 0 0 0,0 0 0 0 0,0-33 32 0 0,0 33-32 0 0,-33 0 0 0 0,33 0 0 0 0,0 0 32 0 0,-33 33-32 0 0,33-33 32 0 0,-33 33-64 0 0,33 0 0 0 0,-33 0 32 0 0,33 0-32 0 0,0 0-1 0 0,-33 33 33 0 0,33-33 0 0 0,-33 33 0 0 0,0 0 0 0 0,33 0 33 0 0,0 33-33 0 0,-33-33 0 0 0,0 0 32 0 0,33 33-32 0 0,-33-33 32 0 0,33 0-32 0 0,-33 0 32 0 0,0 0-64 0 0,0 0 32 0 0,0 0 0 0 0,0 0 32 0 0,33-33-32 0 0,-33 33-225 0 0,0-33-800 0 0,0 0-1377 0 0,0 33-1409 0 0,0-33-3332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3:00:35.2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495 67 7111 0 0,'0'0'2530'0'0,"0"-33"-640"0"0,0 33-225 0 0,0 0 65 0 0,0 0-64 0 0,0-33-257 0 0,0 33-320 0 0,0 0-192 0 0,0 0-160 0 0,0 0-225 0 0,0 0-96 0 0,0 33-31 0 0,0-33 223 0 0,0 33 1 0 0,0 0-97 0 0,0 0-31 0 0,0 0-33 0 0,0 33-31 0 0,-33-33-129 0 0,0 33 32 0 0,0 0-127 0 0,0 33-1 0 0,0-1-96 0 0,0-32 128 0 0,0 33-32 0 0,0-33-64 0 0,33 33-32 0 0,0-33 33 0 0,0-33-33 0 0,0 0-96 0 0,0 0 32 0 0,33 0 32 0 0,0 0-32 0 0,0 0 0 0 0,0-33 0 0 0,0 0 32 0 0,0 0 0 0 0,0 0 32 0 0,33 0-96 0 0,0-33 0 0 0,0 33-64 0 0,-33-33-256 0 0,33 0-161 0 0,-33 0-320 0 0,-33 33-384 0 0,33-33 0 0 0,-33 33-288 0 0,0 0-257 0 0,0 0-704 0 0,0 0-1410 0 0,0 0-3683 0 0</inkml:trace>
  <inkml:trace contextRef="#ctx0" brushRef="#br0" timeOffset="412.163">66 496 3107 0 0,'-33'-33'3331'0'0,"33"33"-1217"0"0,-33 0-32 0 0,33 0-192 0 0,0 0-225 0 0,0 0-351 0 0,0 0-225 0 0,0 0-32 0 0,33 0 0 0 0,0 0-160 0 0,-33 0-129 0 0,33 0 33 0 0,-33 0-160 0 0,33 0-33 0 0,-33-33 1 0 0,33 33-129 0 0,0 0 33 0 0,0 0-161 0 0,0 0-64 0 0,33 0 1 0 0,-33 0-129 0 0,0 0-64 0 0,33 0-32 0 0,-33 0-32 0 0,0 0 32 0 0,0 0-32 0 0,-33 0-32 0 0,33 0-32 0 0,0 33-224 0 0,-33-33-417 0 0,33 0-512 0 0,-33 33-513 0 0,33-33-608 0 0,0 33-1858 0 0,0-33-4900 0 0</inkml:trace>
  <inkml:trace contextRef="#ctx0" brushRef="#br0" timeOffset="932.488">1188 825 7559 0 0,'0'0'3523'0'0,"0"0"-1761"0"0,0 0-32 0 0,0 0 31 0 0,0 0-31 0 0,0 0-545 0 0,0 0-480 0 0,33-33-129 0 0,0 33 97 0 0,-33 0-96 0 0,33 0-161 0 0,-33 0-96 0 0,0-33 1 0 0,33 33-65 0 0,-33 0 0 0 0,0-33-32 0 0,0 33-64 0 0,0-33-63 0 0,0 33-33 0 0,0 0-32 0 0,-33 0 0 0 0,33-33-32 0 0,-33 33-32 0 0,0 0 0 0 0,-33 0 32 0 0,33 0-32 0 0,0 33 32 0 0,-33-33-32 0 0,33 33 0 0 0,33 0-1 0 0,-33 0 33 0 0,33 0-32 0 0,0 0 32 0 0,0 0 0 0 0,0 0 0 0 0,0 0 32 0 0,0 0-64 0 0,33 0 64 0 0,0 0 1 0 0,0 0 31 0 0,0-33-32 0 0,33 33 64 0 0,-33-33 32 0 0,0 0-64 0 0,33 0-32 0 0,-33 0 64 0 0,0 0-64 0 0,-33 0 0 0 0,33 0 0 0 0,0-33-64 0 0,-33 33-320 0 0,0 0-417 0 0,33 0-608 0 0,-33-33-545 0 0,33 33-1281 0 0,-33 0-2979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3:00:43.5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562 726 769 0 0,'0'0'3619'0'0,"-33"-33"-1953"0"0,33 33-129 0 0,0 0 257 0 0,0 0 0 0 0,0 0-289 0 0,0-33-288 0 0,-33 33-224 0 0,33 0-128 0 0,-33 0-96 0 0,33 0-257 0 0,-33 0-128 0 0,0 0 1 0 0,33 33-1 0 0,-33-33-128 0 0,0 33-31 0 0,0-33-97 0 0,33 33 32 0 0,-33-33-64 0 0,33 33-96 0 0,-33 0 64 0 0,0 0-32 0 0,33 0 0 0 0,0-33 0 0 0,0 33 0 0 0,-33-33-32 0 0,33 33 32 0 0,0-33-32 0 0,0 33 32 0 0,33-33-32 0 0,-33 33 64 0 0,33-33-32 0 0,-33 33 0 0 0,33-33-32 0 0,0 0 32 0 0,-33 0 0 0 0,33 33 0 0 0,-33-33-32 0 0,33 0 33 0 0,-33 0-33 0 0,33 0 0 0 0,-33 33 32 0 0,0-33-64 0 0,33 0 64 0 0,-33 0-32 0 0,0 33-32 0 0,0-33 32 0 0,0 0 32 0 0,0 33 32 0 0,0-33 96 0 0,0 33-64 0 0,0-33 96 0 0,0 0 0 0 0,0 33-32 0 0,0 0 97 0 0,-33-33-97 0 0,33 0 32 0 0,-33 33-32 0 0,33-33 0 0 0,-33 33 64 0 0,0-33 33 0 0,0 0-33 0 0,0 0-64 0 0,0 0-32 0 0,0 33-32 0 0,0-33 0 0 0,0 0-64 0 0,33 0 64 0 0,-33-33-31 0 0,0 33-1 0 0,33-33-64 0 0,-33 33-321 0 0,33-33-319 0 0,0 33-385 0 0,0-33-769 0 0,0 33-1249 0 0,0 0-3139 0 0</inkml:trace>
  <inkml:trace contextRef="#ctx0" brushRef="#br0" timeOffset="471.763">1089 34 5093 0 0,'0'0'1409'0'0,"-33"0"0"0"0,33 0 513 0 0,0-33-224 0 0,0 33-289 0 0,0 0-256 0 0,0 0-384 0 0,0 33 32 0 0,0-33-32 0 0,-33 33 31 0 0,33 0-159 0 0,0 0-65 0 0,0 0 33 0 0,0 33-225 0 0,0 0 33 0 0,0 0-33 0 0,-33 0-96 0 0,33 0 1 0 0,0 32-65 0 0,-33-32-128 0 0,33 33 64 0 0,0 0-32 0 0,0-33-32 0 0,0 0-64 0 0,0 33 32 0 0,0-33-64 0 0,0 0 65 0 0,0-33-1 0 0,33 0-64 0 0,-33 0-97 0 0,0 0 1 0 0,0-33-288 0 0,0 0-193 0 0,33 0-351 0 0,-33 0-482 0 0,0 0-480 0 0,0 0-1313 0 0,0-33-2818 0 0</inkml:trace>
  <inkml:trace contextRef="#ctx0" brushRef="#br0" timeOffset="771.265">529 561 4388 0 0,'0'0'1602'0'0,"0"-32"-193"0"0,0 32 481 0 0,0-33-32 0 0,33 33-161 0 0,0 0-320 0 0,-33-33-288 0 0,33 33-64 0 0,0 0-96 0 0,32 0-128 0 0,-32 0-160 0 0,33 0-65 0 0,0 0-95 0 0,0 0-97 0 0,0 0-96 0 0,33 0-31 0 0,-66 33-193 0 0,33-33 32 0 0,-33 33-32 0 0,0-33-32 0 0,0 0-32 0 0,-33 32 64 0 0,33-32-64 0 0,0 0-128 0 0,-33 33-385 0 0,0-33-384 0 0,33 0-1024 0 0,-33 33-1411 0 0,0-33-3778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3:01:01.2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496 67 3075 0 0,'0'-33'3363'0'0,"0"33"-1986"0"0,-33 0 33 0 0,33-33 319 0 0,0 33-127 0 0,0 0 31 0 0,0 0-415 0 0,0 0-450 0 0,0 0-255 0 0,0 0-97 0 0,0 33 193 0 0,0-33 63 0 0,0 33 1 0 0,0 0-64 0 0,0 0-97 0 0,0 0 1 0 0,0 0-65 0 0,0 33-128 0 0,0-1 1 0 0,0 1-129 0 0,0 0 32 0 0,-33 0 0 0 0,33 0-64 0 0,0 0-64 0 0,0 0 33 0 0,0-33-65 0 0,0 33 64 0 0,0-33-64 0 0,33 33 0 0 0,-33-33 0 0 0,33 0 0 0 0,0-33-32 0 0,0 33 0 0 0,0-33 32 0 0,0 0 0 0 0,0 0 0 0 0,0 0-32 0 0,-33 0 64 0 0,33 0-32 0 0,-33 0-96 0 0,0-33-64 0 0,33 33-224 0 0,-33 0-385 0 0,0 0-704 0 0,0 0-1185 0 0,-33 0-1314 0 0,33 0-2626 0 0</inkml:trace>
  <inkml:trace contextRef="#ctx0" brushRef="#br0" timeOffset="1">67 429 3075 0 0,'-33'0'3107'0'0,"0"0"-1025"0"0,33 0-192 0 0,0 0-225 0 0,0 0-63 0 0,0 0-770 0 0,33 0 258 0 0,-33 0-162 0 0,33 0-63 0 0,33 0-32 0 0,-33 0-128 0 0,0 0-65 0 0,33 0-63 0 0,0 0-193 0 0,-33 0-31 0 0,33 0-161 0 0,-33 0-96 0 0,33 0-32 0 0,-33 0-32 0 0,0 0 32 0 0,0 0-160 0 0,0 0-545 0 0,0 33-1120 0 0,-33-33-1346 0 0,33 0-2339 0 0</inkml:trace>
  <inkml:trace contextRef="#ctx0" brushRef="#br0" timeOffset="2">1122 495 1602 0 0,'0'0'3875'0'0,"0"0"-2209"0"0,0 0 127 0 0,0 0-31 0 0,33 0 0 0 0,-33 0-449 0 0,0 0-416 0 0,0 0 32 0 0,0 33-64 0 0,33 0-129 0 0,-33 0-159 0 0,0 33-129 0 0,0-33-95 0 0,33 33-161 0 0,-33-33-128 0 0,0 33 192 0 0,0-33-96 0 0,0 0-96 0 0,0 33 32 0 0,33-33-32 0 0,-33-33-64 0 0,0 33 32 0 0,33 0-32 0 0,-33-33 0 0 0,0 33-320 0 0,0-33-449 0 0,0 0-544 0 0,0 0-641 0 0,0 0-640 0 0,0 0-1698 0 0,0-33-2755 0 0</inkml:trace>
  <inkml:trace contextRef="#ctx0" brushRef="#br0" timeOffset="3">990 528 2819 0 0,'0'-33'3363'0'0,"0"0"-1858"0"0,0 33-31 0 0,0-33 31 0 0,33 0-64 0 0,0 33 1 0 0,0-33-193 0 0,0 33-192 0 0,0 0-256 0 0,33 0-161 0 0,-33 0-159 0 0,0 0-129 0 0,33 0-192 0 0,-33 0-32 0 0,0 0-64 0 0,0 33 33 0 0,0-33-65 0 0,0 33-64 0 0,0-33-353 0 0,-33 33-1152 0 0,33 0-1474 0 0,0-33-2146 0 0</inkml:trace>
  <inkml:trace contextRef="#ctx0" brushRef="#br0" timeOffset="4">2211 561 512 0 0,'0'-33'2435'0'0,"33"0"-738"0"0,-33 0-127 0 0,0 0-1 0 0,0 33 1 0 0,0-33-193 0 0,0 33-64 0 0,0 0-192 0 0,-33 0 1 0 0,33 0-322 0 0,-33 0-127 0 0,0 0-161 0 0,0 0-63 0 0,0 33-65 0 0,0 0-96 0 0,-33 0 1 0 0,33 0-65 0 0,0 33-96 0 0,0-33 32 0 0,-33 33-128 0 0,33 0 64 0 0,33 0-64 0 0,-33 0 0 0 0,33-33 0 0 0,0 33 0 0 0,0-33 0 0 0,33 0 1 0 0,0 0-1 0 0,0 0 32 0 0,0 0-96 0 0,33-33 64 0 0,-33 0 32 0 0,33 0 0 0 0,-33-33 0 0 0,33 33-32 0 0,-33-33 32 0 0,0-33 64 0 0,0 33-96 0 0,-33 0 0 0 0,33-33 256 0 0,-33 33-31 0 0,0 0-1 0 0,0 0-64 0 0,0 0 0 0 0,-33-33 32 0 0,33 33-31 0 0,-33 0-65 0 0,0 0 32 0 0,33 33 0 0 0,-33-33-96 0 0,33 33 96 0 0,-33 0-96 0 0,33 0-64 0 0,0 0 32 0 0,0 0-64 0 0,0 33 32 0 0,0-33 32 0 0,0 33 0 0 0,0 33 0 0 0,33-33-32 0 0,-33 0 64 0 0,33 0-64 0 0,0 0-32 0 0,0 0 64 0 0,0 0 0 0 0,0-33 33 0 0,0 33-33 0 0,0-33 32 0 0,0 0-64 0 0,0 33 32 0 0,-33-33 0 0 0,33 0 0 0 0,-33 0 0 0 0,33 0 0 0 0,-33 0-96 0 0,0 0-513 0 0,0 0-960 0 0,0 0-1122 0 0,33 0-1953 0 0,-33 0-4485 0 0</inkml:trace>
  <inkml:trace contextRef="#ctx0" brushRef="#br0" timeOffset="5">2937 495 3427 0 0,'0'0'3684'0'0,"0"-33"-2243"0"0,0 33-96 0 0,0 0 481 0 0,0 0-64 0 0,0 0-513 0 0,0 0-608 0 0,0 33 287 0 0,0 0-191 0 0,0 0 0 0 0,0 0-225 0 0,33 33 33 0 0,-33 0-97 0 0,33-33-127 0 0,-33 33-129 0 0,0-33-64 0 0,33 0-32 0 0,-33 0 0 0 0,0 33-32 0 0,0-33 0 0 0,33-33 0 0 0,-33 33-64 0 0,0 0 0 0 0,0-33 32 0 0,0 33-32 0 0,0-33-64 0 0,0 0-128 0 0,0 0-417 0 0,0 0-608 0 0,0 0-384 0 0,0 0-481 0 0,0 0-1313 0 0,0 0-3620 0 0</inkml:trace>
  <inkml:trace contextRef="#ctx0" brushRef="#br0" timeOffset="6">2739 133 1057 0 0,'33'0'4228'0'0,"-33"0"-3107"0"0,0 0-224 0 0,0 0-96 0 0,0 0-193 0 0,33 0-287 0 0,-33 0-161 0 0,0 0-64 0 0,33 0-32 0 0,-33 33-192 0 0,33-33-1506 0 0,-33 33-2241 0 0</inkml:trace>
  <inkml:trace contextRef="#ctx0" brushRef="#br0" timeOffset="7">3366 396 3587 0 0,'0'0'3396'0'0,"0"0"-1539"0"0,0 0-191 0 0,0 0-321 0 0,0 0-480 0 0,0 0 512 0 0,0 33-320 0 0,33 0-160 0 0,-33 0-256 0 0,0 0 63 0 0,33 0-127 0 0,-33 33-257 0 0,0 0 1 0 0,0 0-33 0 0,0-33-32 0 0,0 33 0 0 0,0-33-63 0 0,0 0 63 0 0,0 33-96 0 0,0-33 0 0 0,-33-33-32 0 0,33 33 64 0 0,0-33-63 0 0,0 0-33 0 0,0 0 32 0 0,0 0 96 0 0,0 0 160 0 0,0 0 65 0 0,0 0-161 0 0,0-33-96 0 0,0 0-64 0 0,0 0-64 0 0,33 0-32 0 0,-33 0 0 0 0,32 0 32 0 0,-32 0-31 0 0,33 0-33 0 0,0 0 0 0 0,0 0 0 0 0,0-33 32 0 0,0 33-32 0 0,-33 0 0 0 0,33 0 0 0 0,0 0 32 0 0,-33 33-32 0 0,33-33 32 0 0,-33 33-64 0 0,33 0 0 0 0,-33 0 32 0 0,33 0-32 0 0,0 0-1 0 0,-33 33 33 0 0,33-33 0 0 0,-33 33 0 0 0,0 0 0 0 0,33 0 33 0 0,0 33-33 0 0,-33-33 0 0 0,0 0 32 0 0,33 33-32 0 0,-33-33 32 0 0,33 0-32 0 0,-33 0 32 0 0,0 0-64 0 0,0 0 32 0 0,0 0 0 0 0,0 0 32 0 0,33-33-32 0 0,-33 33-225 0 0,0-33-800 0 0,0 0-1377 0 0,0 33-1409 0 0,0-33-3332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3:01:01.2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495 67 7111 0 0,'0'0'2530'0'0,"0"-33"-640"0"0,0 33-225 0 0,0 0 65 0 0,0 0-64 0 0,0-33-257 0 0,0 33-320 0 0,0 0-192 0 0,0 0-160 0 0,0 0-225 0 0,0 0-96 0 0,0 33-31 0 0,0-33 223 0 0,0 33 1 0 0,0 0-97 0 0,0 0-31 0 0,0 0-33 0 0,0 33-31 0 0,-33-33-129 0 0,0 33 32 0 0,0 0-127 0 0,0 33-1 0 0,0-1-96 0 0,0-32 128 0 0,0 33-32 0 0,0-33-64 0 0,33 33-32 0 0,0-33 33 0 0,0-33-33 0 0,0 0-96 0 0,0 0 32 0 0,33 0 32 0 0,0 0-32 0 0,0 0 0 0 0,0-33 0 0 0,0 0 32 0 0,0 0 0 0 0,0 0 32 0 0,33 0-96 0 0,0-33 0 0 0,0 33-64 0 0,-33-33-256 0 0,33 0-161 0 0,-33 0-320 0 0,-33 33-384 0 0,33-33 0 0 0,-33 33-288 0 0,0 0-257 0 0,0 0-704 0 0,0 0-1410 0 0,0 0-3683 0 0</inkml:trace>
  <inkml:trace contextRef="#ctx0" brushRef="#br0" timeOffset="1">66 496 3107 0 0,'-33'-33'3331'0'0,"33"33"-1217"0"0,-33 0-32 0 0,33 0-192 0 0,0 0-225 0 0,0 0-351 0 0,0 0-225 0 0,0 0-32 0 0,33 0 0 0 0,0 0-160 0 0,-33 0-129 0 0,33 0 33 0 0,-33 0-160 0 0,33 0-33 0 0,-33-33 1 0 0,33 33-129 0 0,0 0 33 0 0,0 0-161 0 0,0 0-64 0 0,33 0 1 0 0,-33 0-129 0 0,0 0-64 0 0,33 0-32 0 0,-33 0-32 0 0,0 0 32 0 0,0 0-32 0 0,-33 0-32 0 0,33 0-32 0 0,0 33-224 0 0,-33-33-417 0 0,33 0-512 0 0,-33 33-513 0 0,33-33-608 0 0,0 33-1858 0 0,0-33-4900 0 0</inkml:trace>
  <inkml:trace contextRef="#ctx0" brushRef="#br0" timeOffset="2">1188 825 7559 0 0,'0'0'3523'0'0,"0"0"-1761"0"0,0 0-32 0 0,0 0 31 0 0,0 0-31 0 0,0 0-545 0 0,0 0-480 0 0,33-33-129 0 0,0 33 97 0 0,-33 0-96 0 0,33 0-161 0 0,-33 0-96 0 0,0-33 1 0 0,33 33-65 0 0,-33 0 0 0 0,0-33-32 0 0,0 33-64 0 0,0-33-63 0 0,0 33-33 0 0,0 0-32 0 0,-33 0 0 0 0,33-33-32 0 0,-33 33-32 0 0,0 0 0 0 0,-33 0 32 0 0,33 0-32 0 0,0 33 32 0 0,-33-33-32 0 0,33 33 0 0 0,33 0-1 0 0,-33 0 33 0 0,33 0-32 0 0,0 0 32 0 0,0 0 0 0 0,0 0 0 0 0,0 0 32 0 0,0 0-64 0 0,33 0 64 0 0,0 0 1 0 0,0 0 31 0 0,0-33-32 0 0,33 33 64 0 0,-33-33 32 0 0,0 0-64 0 0,33 0-32 0 0,-33 0 64 0 0,0 0-64 0 0,-33 0 0 0 0,33 0 0 0 0,0-33-64 0 0,-33 33-320 0 0,0 0-417 0 0,33 0-608 0 0,-33-33-545 0 0,33 33-1281 0 0,-33 0-2979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17 352 0 0,'0'-17'2819'0'0,"0"17"-897"0"0,0 0-577 0 0,0 0-288 0 0,0 0 96 0 0,0 0 96 0 0,0 0-31 0 0,0 0-194 0 0,0 0-63 0 0,0 0-192 0 0,0 0 0 0 0,0 0-257 0 0,0 0-31 0 0,0 0-65 0 0,0 0-160 0 0,0 0 65 0 0,0 0-1 0 0,0 0-32 0 0,0 0 1 0 0,0 0 223 0 0,0 17 33 0 0,0-1-65 0 0,0 0-96 0 0,0 1-127 0 0,0 15-33 0 0,0-16-32 0 0,-18 17-32 0 0,18-1 32 0 0,0-15-31 0 0,0 15-97 0 0,0-16-32 0 0,0 1 0 0 0,0-1-32 0 0,0 0-32 0 0,0-16 32 0 0,0 16 0 0 0,0-16 32 0 0,0 0-193 0 0,0 0-287 0 0,0 0-449 0 0,0 0-384 0 0,0 0-609 0 0,0-16-1825 0 0,0 16-2211 0 0</inkml:trace>
  <inkml:trace contextRef="#ctx0" brushRef="#br0" timeOffset="1">1 17 352 0 0,'0'0'449'0'0,"0"0"3394"0"0,0 0-2145 0 0,0 0-289 0 0,0 0-320 0 0,18 0-128 0 0,-18 0 64 0 0,18 0 64 0 0,-18 0-64 0 0,19 0 0 0 0,-1 16-96 0 0,-18-16-224 0 0,18 0-97 0 0,2 0-159 0 0,-2 0-33 0 0,1 0-160 0 0,-19 0-127 0 0,18 0-65 0 0,-18 0-32 0 0,0 0-32 0 0,0 0-32 0 0,0 0-321 0 0,0 0-1152 0 0,0 0-1858 0 0,-18 0-2050 0 0</inkml:trace>
  <inkml:trace contextRef="#ctx0" brushRef="#br0" timeOffset="2">185 196 833 0 0,'19'0'4164'0'0,"-19"0"-2274"0"0,18 0-321 0 0,0-17 33 0 0,-18 17-33 0 0,19-16-224 0 0,-19 16-256 0 0,18-16-224 0 0,-18 0-224 0 0,0-1-161 0 0,19 17-192 0 0,-19-16-95 0 0,0 0-33 0 0,0 0 64 0 0,0 16-96 0 0,0-17 32 0 0,0 17-64 0 0,-19 0 32 0 0,19 0-31 0 0,-18 0-33 0 0,-1 0-32 0 0,1 0-32 0 0,18 0 32 0 0,-18 0-32 0 0,-1 0 0 0 0,19 17 0 0 0,-18-1 0 0 0,18-16 0 0 0,0 16 0 0 0,-18 0-32 0 0,18 1 32 0 0,0-1 0 0 0,0 0 32 0 0,0 0 0 0 0,18 1-32 0 0,-18-1 96 0 0,18 0-160 0 0,-18 0 64 0 0,19 1 64 0 0,-1-1 0 0 0,0-16-64 0 0,1 0 32 0 0,-1 0 64 0 0,1 0-96 0 0,-1 0 32 0 0,0-16-64 0 0,-18 16-352 0 0,19-17-1026 0 0,-19 17-1633 0 0,0-16-2914 0 0</inkml:trace>
  <inkml:trace contextRef="#ctx0" brushRef="#br0" timeOffset="3">517 66 1698 0 0,'0'0'5477'0'0,"-18"0"-3716"0"0,-1 0-191 0 0,19 0 128 0 0,-18 0-513 0 0,0 0-513 0 0,-1 16-95 0 0,19 0-193 0 0,-18 0-31 0 0,-1 1-193 0 0,19-1-128 0 0,-18 0 32 0 0,18 0-32 0 0,0 1 0 0 0,0-1-32 0 0,0 0 0 0 0,0-16 32 0 0,0 0 0 0 0,18 0 0 0 0,1 0 32 0 0,-19 0 64 0 0,18-16-96 0 0,1 0 64 0 0,-1 16-32 0 0,-18-17 0 0 0,18-15 64 0 0,-18 16 65 0 0,19-1-1 0 0,-19 1 32 0 0,0 16 32 0 0,0-16-31 0 0,0 0 31 0 0,0 16-64 0 0,0-17-64 0 0,0 17 0 0 0,0 0-128 0 0,0-16 96 0 0,0 16-32 0 0,0 0-32 0 0,0 0-64 0 0,0 0-96 0 0,0 16 128 0 0,0-16 0 0 0,0 17-32 0 0,0-1 64 0 0,0 0 0 0 0,18 17 32 0 0,0-17 96 0 0,-18 0 33 0 0,19 0-33 0 0,-19 17 96 0 0,0-17-192 0 0,0 17 96 0 0,18-17 32 0 0,-18 16-63 0 0,0-15 31 0 0,0-1-64 0 0,0 0 64 0 0,0 17-96 0 0,0-16 96 0 0,-18-2-96 0 0,-1 2 32 0 0,1-1 0 0 0,0 1-64 0 0,-1-2 65 0 0,1-15-65 0 0,0 17 0 0 0,-1-17-64 0 0,1 0-289 0 0,-1 0-480 0 0,1 0-768 0 0,-1-17-897 0 0,19 17-1955 0 0,0-15-3394 0 0</inkml:trace>
  <inkml:trace contextRef="#ctx0" brushRef="#br0" timeOffset="4">647 114 2402 0 0,'0'0'4036'0'0,"0"0"-1890"0"0,0-16-448 0 0,0 16 127 0 0,0 0-127 0 0,0 0-545 0 0,0 0-352 0 0,0 0-481 0 0,0 0 257 0 0,0 16-1 0 0,0 1-95 0 0,0-1-1 0 0,18 0-159 0 0,-18 0-33 0 0,0 1-32 0 0,18-1-128 0 0,-18 16-32 0 0,0-15-32 0 0,0 15 32 0 0,0-16-64 0 0,19-16-64 0 0,-19 17 64 0 0,0-1-32 0 0,0-16-32 0 0,0 16-384 0 0,0-16-833 0 0,0 0-449 0 0,0 0-864 0 0,0 0-1346 0 0,0-16-1985 0 0</inkml:trace>
  <inkml:trace contextRef="#ctx0" brushRef="#br0" timeOffset="5">647 82 1441 0 0,'0'-16'4260'0'0,"0"16"-1953"0"0,0 0-1026 0 0,0 0 64 0 0,0-17 321 0 0,18 17-513 0 0,0 0-320 0 0,-18-16-193 0 0,19 16-191 0 0,-1 0-225 0 0,1 0-64 0 0,-19 0-128 0 0,18 0-32 0 0,0 0 0 0 0,-18 0-96 0 0,0 0-897 0 0,19 16-2082 0 0,-19 1-2690 0 0</inkml:trace>
  <inkml:trace contextRef="#ctx0" brushRef="#br0" timeOffset="6">830 212 2018 0 0,'0'0'4324'0'0,"0"0"-3075"0"0,0 0 32 0 0,0 0 833 0 0,0 0 0 0 0,19 0-928 0 0,-19-16-322 0 0,19 16-159 0 0,-19-17-64 0 0,0 1-33 0 0,18 0-191 0 0,-18 16-161 0 0,0-16 32 0 0,0-1-96 0 0,0 1 32 0 0,0 0-95 0 0,0 16-129 0 0,0-16 96 0 0,0 16-32 0 0,-18 0-32 0 0,-1 0 0 0 0,19 0-32 0 0,-19 0 32 0 0,1 0-32 0 0,0 0 0 0 0,18 16 0 0 0,-19-16 32 0 0,19 16 32 0 0,-18 0 0 0 0,18 1-32 0 0,0-1 32 0 0,0 16 64 0 0,0-15 64 0 0,0-1-128 0 0,0 16 33 0 0,0-15-33 0 0,18-1 0 0 0,-18 0 0 0 0,19-16 0 0 0,-1 16-64 0 0,0-16 64 0 0,1 0 0 0 0,0 0 32 0 0,-1 0-96 0 0,1 0 32 0 0,-19-16-160 0 0,18 0-609 0 0,1 16-800 0 0,-19-16-1090 0 0,0-1-2562 0 0,18 17-3491 0 0</inkml:trace>
  <inkml:trace contextRef="#ctx0" brushRef="#br0" timeOffset="7">1070 66 833 0 0,'0'0'7431'0'0,"0"-17"-5413"0"0,0 17 0 0 0,-18 0-129 0 0,18 0-575 0 0,-19 0-578 0 0,19 0-255 0 0,-18 0-1 0 0,0 17-63 0 0,18-17-65 0 0,-19 16-160 0 0,19-16-128 0 0,-18 16 64 0 0,18 0-96 0 0,-18-16-32 0 0,18 0 32 0 0,0 17 0 0 0,0-17-64 0 0,0 0 64 0 0,0 0-32 0 0,0 0 32 0 0,18 0 65 0 0,-18 0-97 0 0,18 0 96 0 0,-18 0-32 0 0,19 0-64 0 0,-19 0 32 0 0,18 0 0 0 0,0 0-32 0 0,-18 0 0 0 0,19 16 0 0 0,-1-16 0 0 0,-18 0 0 0 0,19 0 0 0 0,-1 0 0 0 0,1 16 0 0 0,0-16 32 0 0,-1 16 0 0 0,0-16-32 0 0,1 17 0 0 0,-19-17 0 0 0,0 16 96 0 0,0 0 0 0 0,0-16 192 0 0,0 16 1 0 0,0 1-33 0 0,0-1 32 0 0,0 0-96 0 0,-19 0-64 0 0,19-16 33 0 0,-18 17-97 0 0,18-1-32 0 0,-18-16-64 0 0,18 0 64 0 0,-19 16-32 0 0,19-16-225 0 0,-19 0-671 0 0,19-16-962 0 0,-18 16-1537 0 0,18 0-3588 0 0</inkml:trace>
  <inkml:trace contextRef="#ctx0" brushRef="#br0" timeOffset="8">1310 82 3748 0 0,'0'0'5573'0'0,"-18"-16"-4068"0"0,-1 16-256 0 0,19 0 481 0 0,-18 0-481 0 0,0 0-512 0 0,18 0-289 0 0,-19 16-127 0 0,19-16-65 0 0,0 16-160 0 0,-18-16-32 0 0,18 16 0 0 0,0-16 0 0 0,0 0-64 0 0,0 17 32 0 0,0-17 32 0 0,0 0 0 0 0,0 0 0 0 0,18 0-32 0 0,-18 0 65 0 0,19 0 31 0 0,-19 0-32 0 0,18 0-64 0 0,-18 0 128 0 0,18 16-64 0 0,-18-16-96 0 0,19 0 0 0 0,-19 16 32 0 0,18-16 32 0 0,-18 16-32 0 0,18-16-32 0 0,-18 17 32 0 0,0-17 32 0 0,0 16-96 0 0,19 0 96 0 0,-19-16 32 0 0,0 16 32 0 0,0-16 1 0 0,0 17 31 0 0,0-1 160 0 0,0 0-128 0 0,0 0 32 0 0,-19-16 65 0 0,19 17 31 0 0,-18-1-96 0 0,0 0 97 0 0,-1-16-193 0 0,1 17 0 0 0,0-17-64 0 0,-1 16 0 0 0,1-16-32 0 0,18 0 64 0 0,-19 0-96 0 0,19-16-352 0 0,0-1-673 0 0,0 1-641 0 0,0 0-1056 0 0,0-1-2083 0 0,0 1-3267 0 0</inkml:trace>
  <inkml:trace contextRef="#ctx0" brushRef="#br0" timeOffset="9">1385 163 961 0 0,'0'0'6278'0'0,"0"0"-4805"0"0,0 0 321 0 0,0 0 96 0 0,0 0-545 0 0,0 0-512 0 0,0 0-353 0 0,18 0-95 0 0,-18 0 191 0 0,0 16-31 0 0,0-16-129 0 0,0 17-64 0 0,0-1-95 0 0,0 0-1 0 0,0 0-64 0 0,0 1-64 0 0,0-1-96 0 0,0-16 0 0 0,0 16 0 0 0,0 0 32 0 0,18-16-96 0 0,-18 17-96 0 0,0-17-673 0 0,0 0-896 0 0,0 16-1442 0 0,0-16-1826 0 0</inkml:trace>
  <inkml:trace contextRef="#ctx0" brushRef="#br0" timeOffset="10">1366 17 1217 0 0,'0'0'3267'0'0,"0"0"-640"0"0,0 0-1026 0 0,0 0-31 0 0,0-17 320 0 0,0 17-65 0 0,0 0-447 0 0,0 0-386 0 0,0 0-223 0 0,0 0-64 0 0,0 0-193 0 0,0 0-191 0 0,0 0-193 0 0,0 0 96 0 0,0 0-192 0 0,19 17 64 0 0,-19-17-32 0 0,0 0-32 0 0,0 16-32 0 0,0-16-224 0 0,0 16-961 0 0,0-16-1281 0 0,0 17-2819 0 0,18-17-3620 0 0</inkml:trace>
  <inkml:trace contextRef="#ctx0" brushRef="#br0" timeOffset="11">1532 147 4516 0 0,'0'0'4581'0'0,"-19"-16"-2563"0"0,19 16-257 0 0,0 0-223 0 0,-18 0-577 0 0,18 0-321 0 0,0 16-159 0 0,-19-16 63 0 0,19 16-160 0 0,0 0-95 0 0,-18 1 127 0 0,18-1-192 0 0,0 0-96 0 0,0 0 1 0 0,0 1-161 0 0,0-1 128 0 0,0 0-64 0 0,0 0 0 0 0,18-16 32 0 0,-18 17-64 0 0,19-17 64 0 0,-1 0-32 0 0,1 0 96 0 0,-1 0-96 0 0,0-17 32 0 0,1 17 32 0 0,-19-16-32 0 0,18 0 0 0 0,1 0 32 0 0,-19-17-96 0 0,0 17 96 0 0,0 0 1 0 0,0-1 31 0 0,0 1 32 0 0,0 16 128 0 0,-19-16-128 0 0,1 0-32 0 0,-1 16-128 0 0,1 0 0 0 0,0 0-32 0 0,-1 0 0 0 0,19 0-32 0 0,-18 16-320 0 0,18-16-737 0 0,-19 16-1121 0 0,19 0-2723 0 0,0-16-4580 0 0</inkml:trace>
  <inkml:trace contextRef="#ctx0" brushRef="#br0" timeOffset="12">1680 66 1441 0 0,'0'0'4132'0'0,"0"0"-1473"0"0,0 16-1154 0 0,0-16 321 0 0,0 16 32 0 0,0 0-417 0 0,0 1-512 0 0,0-1-288 0 0,0 0-129 0 0,0 0-160 0 0,0 1 65 0 0,0 15-161 0 0,0-16-32 0 0,0 1-32 0 0,0-1-96 0 0,18 0 33 0 0,-18-16-33 0 0,18 16 32 0 0,-18-16 64 0 0,19 0 32 0 0,-19 0 257 0 0,18-16-97 0 0,0 0-32 0 0,1 0-95 0 0,-1 16-193 0 0,0-33 64 0 0,-18 17-64 0 0,38 0-64 0 0,-38-1 32 0 0,19 1 0 0 0,-1 0-64 0 0,0 0 64 0 0,1 16 0 0 0,-1-17-32 0 0,-18 17 0 0 0,18 0 0 0 0,-18 0 0 0 0,0 0-32 0 0,0 0 0 0 0,19 0 32 0 0,-19 0 64 0 0,0 17 0 0 0,0-17 0 0 0,0 16 64 0 0,0 0 0 0 0,0 0-32 0 0,0-16-64 0 0,18 17 32 0 0,-18-1 1 0 0,0 0-33 0 0,0 0-32 0 0,0-16 32 0 0,0 17-32 0 0,0-1-32 0 0,0-16-417 0 0,0 16-832 0 0,-18-16-1314 0 0,18 16-2433 0 0,0-16-4998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3:01:01.2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562 726 769 0 0,'0'0'3619'0'0,"-33"-33"-1953"0"0,33 33-129 0 0,0 0 257 0 0,0 0 0 0 0,0 0-289 0 0,0-33-288 0 0,-33 33-224 0 0,33 0-128 0 0,-33 0-96 0 0,33 0-257 0 0,-33 0-128 0 0,0 0 1 0 0,33 33-1 0 0,-33-33-128 0 0,0 33-31 0 0,0-33-97 0 0,33 33 32 0 0,-33-33-64 0 0,33 33-96 0 0,-33 0 64 0 0,0 0-32 0 0,33 0 0 0 0,0-33 0 0 0,0 33 0 0 0,-33-33-32 0 0,33 33 32 0 0,0-33-32 0 0,0 33 32 0 0,33-33-32 0 0,-33 33 64 0 0,33-33-32 0 0,-33 33 0 0 0,33-33-32 0 0,0 0 32 0 0,-33 0 0 0 0,33 33 0 0 0,-33-33-32 0 0,33 0 33 0 0,-33 0-33 0 0,33 0 0 0 0,-33 33 32 0 0,0-33-64 0 0,33 0 64 0 0,-33 0-32 0 0,0 33-32 0 0,0-33 32 0 0,0 0 32 0 0,0 33 32 0 0,0-33 96 0 0,0 33-64 0 0,0-33 96 0 0,0 0 0 0 0,0 33-32 0 0,0 0 97 0 0,-33-33-97 0 0,33 0 32 0 0,-33 33-32 0 0,33-33 0 0 0,-33 33 64 0 0,0-33 33 0 0,0 0-33 0 0,0 0-64 0 0,0 0-32 0 0,0 33-32 0 0,0-33 0 0 0,0 0-64 0 0,33 0 64 0 0,-33-33-31 0 0,0 33-1 0 0,33-33-64 0 0,-33 33-321 0 0,33-33-319 0 0,0 33-385 0 0,0-33-769 0 0,0 33-1249 0 0,0 0-3139 0 0</inkml:trace>
  <inkml:trace contextRef="#ctx0" brushRef="#br0" timeOffset="1">1089 34 5093 0 0,'0'0'1409'0'0,"-33"0"0"0"0,33 0 513 0 0,0-33-224 0 0,0 33-289 0 0,0 0-256 0 0,0 0-384 0 0,0 33 32 0 0,0-33-32 0 0,-33 33 31 0 0,33 0-159 0 0,0 0-65 0 0,0 0 33 0 0,0 33-225 0 0,0 0 33 0 0,0 0-33 0 0,-33 0-96 0 0,33 0 1 0 0,0 32-65 0 0,-33-32-128 0 0,33 33 64 0 0,0 0-32 0 0,0-33-32 0 0,0 0-64 0 0,0 33 32 0 0,0-33-64 0 0,0 0 65 0 0,0-33-1 0 0,33 0-64 0 0,-33 0-97 0 0,0 0 1 0 0,0-33-288 0 0,0 0-193 0 0,33 0-351 0 0,-33 0-482 0 0,0 0-480 0 0,0 0-1313 0 0,0-33-2818 0 0</inkml:trace>
  <inkml:trace contextRef="#ctx0" brushRef="#br0" timeOffset="2">529 561 4388 0 0,'0'0'1602'0'0,"0"-32"-193"0"0,0 32 481 0 0,0-33-32 0 0,33 33-161 0 0,0 0-320 0 0,-33-33-288 0 0,33 33-64 0 0,0 0-96 0 0,32 0-128 0 0,-32 0-160 0 0,33 0-65 0 0,0 0-95 0 0,0 0-97 0 0,0 0-96 0 0,33 0-31 0 0,-66 33-193 0 0,33-33 32 0 0,-33 33-32 0 0,0-33-32 0 0,0 0-32 0 0,-33 32 64 0 0,33-32-64 0 0,0 0-128 0 0,-33 33-385 0 0,0-33-384 0 0,33 0-1024 0 0,-33 33-1411 0 0,0-33-3778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3:01:54.5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34 298 3651 0 0,'0'0'3524'0'0,"0"-33"-1859"0"0,0 33-159 0 0,-33 0 352 0 0,33-33-225 0 0,0 33-320 0 0,0 0-31 0 0,0 0-33 0 0,0 0-256 0 0,0 0-96 0 0,0 0-129 0 0,0 0-127 0 0,0 0-193 0 0,0 0-31 0 0,0 0 159 0 0,0 33 1 0 0,33-33 63 0 0,-33 0-191 0 0,33 33-33 0 0,-33-33 33 0 0,33 33-33 0 0,-33 0-192 0 0,33 0 64 0 0,-33 33-31 0 0,33-33-65 0 0,-33 33-32 0 0,0 0-32 0 0,33 0-64 0 0,0 33 32 0 0,-33-33-32 0 0,33 33 32 0 0,-33-33-63 0 0,33 33 31 0 0,0-33 96 0 0,-33-1-32 0 0,32-32 32 0 0,1 33-128 0 0,0-33 96 0 0,-33 0-32 0 0,33 0-32 0 0,-33-33-32 0 0,0 0 0 0 0,33 0-32 0 0,-33 0 128 0 0,33 0 65 0 0,-33 0-1 0 0,33-33 0 0 0,0 0-64 0 0,0 0 64 0 0,0-33-32 0 0,0 0-95 0 0,0 1 95 0 0,0-1-96 0 0,0 0 32 0 0,0-33 0 0 0,-33 33-32 0 0,33-33-64 0 0,0 0 0 0 0,0 33 0 0 0,0-33 0 0 0,0 66 0 0 0,-33-33 32 0 0,0 33 0 0 0,33 0-32 0 0,-33 33 0 0 0,0-33 0 0 0,0 33 0 0 0,0 0 0 0 0,0 0 0 0 0,0 0-64 0 0,0 0-128 0 0,0 0-289 0 0,0 0-255 0 0,0 0-417 0 0,0 33-513 0 0,0-33-672 0 0,-33 33-1025 0 0,33 0-2499 0 0,-33 0-7943 0 0</inkml:trace>
  <inkml:trace contextRef="#ctx0" brushRef="#br0" timeOffset="580.314">1551 661 6694 0 0,'0'-33'3299'0'0,"0"33"-1505"0"0,0 0-64 0 0,0-33 128 0 0,0 33-321 0 0,-33 0-544 0 0,0 0-384 0 0,0 33-33 0 0,0 0 33 0 0,-33-33-97 0 0,0 66-128 0 0,0-33-127 0 0,33 0-65 0 0,0 33-96 0 0,0-33 0 0 0,0 0-32 0 0,33 33 0 0 0,0-66-64 0 0,0 33 32 0 0,33 0 32 0 0,0-33 0 0 0,0 0 0 0 0,0 0 33 0 0,33 0-1 0 0,-33-33-32 0 0,0 0 32 0 0,0 0-32 0 0,0 0 32 0 0,0 0 64 0 0,-33-33 0 0 0,33 33-32 0 0,-33 0-32 0 0,33-33 1 0 0,-33 33 63 0 0,0 0-32 0 0,0 0-64 0 0,0 0 0 0 0,0 33 32 0 0,-33-33 32 0 0,33 33-64 0 0,0 0 128 0 0,0 0-160 0 0,0 0 0 0 0,-33 33-64 0 0,33-33 0 0 0,0 33 64 0 0,-33 33 0 0 0,33-33 0 0 0,0 33 33 0 0,0 0-1 0 0,0 0 0 0 0,33 0-32 0 0,-33-33 0 0 0,33 0 32 0 0,0 0 0 0 0,0 0-96 0 0,-33 0 32 0 0,33-33-160 0 0,-33 0-65 0 0,33 0-223 0 0,0-33-97 0 0,-33 0-383 0 0,0 0-706 0 0,0 0-544 0 0,0 0-1473 0 0,0 0-2852 0 0</inkml:trace>
  <inkml:trace contextRef="#ctx0" brushRef="#br0" timeOffset="915.284">1914 67 3748 0 0,'0'-33'4484'0'0,"0"33"-1890"0"0,33-33-352 0 0,-33 33-256 0 0,0 0-128 0 0,0 0-385 0 0,0 0-416 0 0,33 0-288 0 0,-33 33-32 0 0,0 0 0 0 0,0 0-225 0 0,0 0 0 0 0,0 0-63 0 0,0 33-33 0 0,0-33 33 0 0,0 33-65 0 0,0 0-64 0 0,0 0-95 0 0,-33 33-1 0 0,33 0-32 0 0,0-33-96 0 0,-33 33 32 0 0,33 0-32 0 0,0-33-32 0 0,0 0-32 0 0,0 0-32 0 0,0 0 64 0 0,33-34-32 0 0,0-32 1 0 0,0 33 31 0 0,0-33 64 0 0,0 0 0 0 0,33 0-64 0 0,-33 0 64 0 0,33 0-96 0 0,0-33 32 0 0,-33 33-64 0 0,33-32 0 0 0,-33-1-224 0 0,-33 33-417 0 0,0-33-672 0 0,0 33-929 0 0,0 0-1570 0 0,0-33-5733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24:17.5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16177 3652 132 0,'-12'-7'68'0,"2"1"-40"0,-1 2 9 16,3-1 7-16,6 4 3 0,0 1-4 15,2 0-11-15,0 0-17 0,0 5-9 16,0 3 8-16,2 8 2 0,10 4-3 16,3 2 3-16,10 5 1 0,1 7-5 15,5 0-1-15,0 8-3 0,0 3 0 16,-6 4-3-16,-6 4-1 0,-5 2 0 16,-7 2-3-16,-3-3 3 0,-4-3-2 15,0-9 3-15,0-9-3 0,0-6 3 16,-4-7-2-16,4-8 0 0,0-3 0 0,0-7-2 15,0-2 4-15,0-4 11 0,0-9 1 16,0-7-7-16,0-5-1 0,0-10-1 16,10-5-6-16,-2-7 1 0,0-5-2 15,5-3-1-15,-3 1-1 0,-2 1 0 16,7 2-3-16,-1 4-3 0,1 5-4 0,-5 5-4 16,0 6-1-16,3 6-6 0,-7 6-5 15,0 10-8-15,-2 5-16 0,-4 4-10 16,7 13-33-16,-7 6-38 15</inkml:trace>
  <inkml:trace contextRef="#ctx0" brushRef="#br0" timeOffset="205.561">16491 4154 1 0,'0'-4'273'0,"11"1"-224"0,5 3-9 0,9 0 2 0,6 0-2 15,6 4-5-15,5 5-10 0,-5-1-12 16,2 4-6-16,0-2-4 0,-3 3-2 16,-1-3 1-16,-6-1-2 0,0-5-1 15,-2-1-11-15,-3-3-15 0,3 0-25 16,-2-2-28-16,-4-5-88 0</inkml:trace>
  <inkml:trace contextRef="#ctx0" brushRef="#br0" timeOffset="420.628">17091 3963 73 0,'6'-2'110'15,"4"-4"-71"-15,11 1 0 0,2-1 2 16,-2 0 6-16,5 3-11 0,8-1-12 15,1 2-13-15,0-2-5 0,4 3 0 0,-4-2-6 16,7 2 1-16,-9-1-15 0,-4 2-46 16,-11 0-73-16</inkml:trace>
  <inkml:trace contextRef="#ctx0" brushRef="#br0" timeOffset="592.827">17316 4153 132 0,'31'-4'110'0,"2"-2"-74"15,7 0-7-15,-1 1-1 0,0-1-12 16,3 3-10-16,-3 1-4 0,-8-1-3 16,-2 0-37-16,-2 2-88 0</inkml:trace>
  <inkml:trace contextRef="#ctx0" brushRef="#br0" timeOffset="936.077">17819 3839 203 0,'4'-12'61'0,"12"-4"-33"0,1 0 1 15,6-4 10-15,1 0-9 0,3-1-1 16,-2-2-10-16,0 0-11 0,-5 0-3 16,1-1-4-16,0 1 2 0,-11 1-1 15,-4 3-1-15,-4 3 0 0,-2 6-1 16,0 1 3-16,0 6 3 0,-4 3 2 16,-2 0 3-16,-2 6 1 0,-5 5-7 15,3 2 1-15,-4 5-1 0,5 5 5 16,5 6-2-16,4 4-2 0,0 4-4 15,0 3 1-15,4 3-2 0,11 4 1 16,-3 4-2-16,7-1-17 0,-5 4 7 0,7-2-19 16,-4 2-19-16,3-3-3 0,-1-2 0 15,-7-5-111-15</inkml:trace>
  <inkml:trace contextRef="#ctx0" brushRef="#br0" timeOffset="1138.371">17914 4441 342 0,'0'-23'23'0,"0"0"23"15,18 3-4-15,13 0 8 0,17 4-1 16,8 4-7-16,8 1-13 0,4 4-9 16,2 3-6-16,3 1-4 0,-7 3-4 15,4 0-6-15,4 1 2 0,-5 4 0 16,9 5-4-16,-5 2-12 0,3 2-25 0,-4 4-30 15,-1 5-97-15</inkml:trace>
  <inkml:trace contextRef="#ctx0" brushRef="#br0" timeOffset="6842.339">21182 6226 419 0,'6'21'-77'0,"-6"7"-29"0,-2 2 99 0,-21 1-20 16,-2 8-70-16</inkml:trace>
  <inkml:trace contextRef="#ctx0" brushRef="#br0" timeOffset="13247.46">23952 9117 15 0,'297'-12'18'0,"-20"2"-23"15,-18 2 3-15,-9 3 0 0,-14 5-7 16,-3 0-6-16</inkml:trace>
  <inkml:trace contextRef="#ctx0" brushRef="#br0" timeOffset="16964.905">28572 9644 33 0,'-4'-5'103'0,"2"4"-69"0,2-1-4 0,0 2 1 15,0 0 13-15,0 0-5 0,0-1-11 16,0 1-2-16,0 0-4 0,-5 1-4 16,1 5 0-16,0 2 1 15,-4 1 1-15,4 5 0 0,2 2-4 0,-2 5 3 16,4 8-6-16,0 1-3 0,0 4-5 15,0 1-3-15,2 0 1 0,4 1-3 16,-2 1 0-16,0-8 2 0,-2-2-4 16,0-5-1-16,0-6-7 0,2-4-1 15,1-2-2-15,-3-4-6 0,-2-2-9 0,0 0-9 16,0-2-15-16,0-1-25 0,0 2-44 16,-7-1-61-16</inkml:trace>
  <inkml:trace contextRef="#ctx0" brushRef="#br0" timeOffset="17379.561">28286 9909 52 0,'-2'-2'115'0,"-2"2"-79"16,2-2-2-16,2 2-7 0,0 0-2 15,0 0-3-15,0 0-1 0,0 0-2 16,0 0 3-16,0 0-2 0,0 4-1 16,6 3-6-16,3 0-4 0,-1 3 0 15,6 3-3-15,1 3-3 0,8 0 7 0,-1 1-5 16,1-1-1-16,4 1-6 0,-2-5 1 15,2 0 0-15,0-5 1 0,-5-1 0 16,3-1 1-16,-6-3 0 0,1-2 1 16,3 0-1-16,-4-2 3 0,3-7 0 15,-3 0 0-15,0-4 3 0,-1-1 6 0,3-2 2 16,-5 0-3-16,1-2-5 16,-7 1-4-16,1 3-4 15,-3 1 3-15,-4 2-4 0,-2 4-10 0,-2 3-23 16,0 4-21-16,0 0-47 0,0 2-21 0,0 6-79 15</inkml:trace>
  <inkml:trace contextRef="#ctx0" brushRef="#br0" timeOffset="26292.543">29066 13120 20 0,'4'0'31'0,"4"0"24"0,7 0-21 16,-5 0 7-16,7 0-1 0,-1 0-4 16,5-1-5-16,6 1 1 0,-1 0-7 15,8 0-4-15,1 0-2 0,8 0-3 16,1 3-6-16,11 1 0 0,3-1-1 0,6-1-6 15,5 0 4-15,7 0-2 0,5 0-2 16,-3 0-1-16,7 0 0 0,0-2-1 16,4 1 1-16,-7 0-1 15,-5-1-1-15,7 0-1 0,5 0-1 0,11 0 2 16,1-3 0-16,8-4 2 0,-9 2-5 16,-7-1 2-16,-11 3-3 0,-16 1 2 15,-6 2 0-15,-6 0-3 0,-6 0 1 16,-9 0 2-16,0 2-3 0,-4-1-6 15,-4 3 0-15,-8 0-4 0,-2-1 7 0,-7-1-21 16,-5 2-22-16,-7-2-14 0,-2 1-16 16,0 1-23-16</inkml:trace>
  <inkml:trace contextRef="#ctx0" brushRef="#br0" timeOffset="26763.456">31133 13024 67 0,'8'0'42'0,"9"0"-16"0,-3-1-2 15,5 1-2-15,-1 0 1 0,5 0 4 16,0 0-5-16,0 4-7 0,-3-2-4 15,1 1-5-15,4 0-2 0,-5 1 0 0,-5-2-2 16,3 1 0-16,-5-3 1 0,1 2-3 16,-5-1 2-16,-3 1 2 15,-4-2-3-15,2 2 4 0,-2 2 1 16,4 1 8-16,-6 3 3 0,0-3-3 0,0 3 0 16,-6 2-3-16,-2-2-2 0,-2 4 0 15,-7-3-4-15,7 3-3 0,-7-1 0 16,7 1-1-16,-7-2-1 0,7 0-11 15,-3 2-45-15,-1 0-71 0</inkml:trace>
  <inkml:trace contextRef="#ctx0" brushRef="#br0" timeOffset="27548.038">29272 13052 25 0,'0'-2'49'16,"5"1"-14"-16,-5-2-5 0,0 1 13 15,0 2 4-15,0-2-6 0,0 2-11 0,0 0-9 16,0 0 0-16,-5 2 0 0,-9 3-4 15,0-1-1-15,-7 3-4 0,4 2-2 16,-1-1 1-16,-3 1-1 0,2 2-4 16,-1 2-1-16,-5-3-3 0,2 5 2 15,3 1-2-15,-3-3 0 0,2 3-2 0,7-1-1 16,-5-1 1-16,9-2 0 16,-3 1 1-16,7-7 1 0,4-1-2 0,2-2 0 15,0-2 0-15,6-1 4 16,15 2 2-16,4-2 2 0,8 0-6 15,2 0 0-15,8-3 0 0,-5 3-2 0,-1 0 0 16,-2 0-6-16,-6 0-28 0,-4 7-35 16,-3 3-57-16,-7 4-85 0</inkml:trace>
  <inkml:trace contextRef="#ctx0" brushRef="#br0" timeOffset="41470.357">28615 10621 1 0,'0'0'0'0,"0"0"1"0,0 0-1 16,4 0 0-16,-2 1 1 0,0 0-1 16,0 0 0-16,-2 0-2 0</inkml:trace>
  <inkml:trace contextRef="#ctx0" brushRef="#br0" timeOffset="42240.061">28735 10703 19 0,'-4'-4'29'0,"2"1"0"16,-6-4 1-16,3 2-7 0,3 0-3 16,0 0-9-16,-2-2-1 0,2 1-2 15,0 0 2-15,0 0-4 0,-4 1 1 0,2-1-4 16,-3 2-1-16,3 0-1 0,-2-1-2 15,-2 1 2-15,4 1 0 0,-3-1 0 16,5 1-1-16,-2 0 0 0,2 0 0 16,-2 1 0-16,4 1 1 0,-2 0 1 15,2-1-2-15,0 2 0 0,0 0-2 0,-2 0 2 16,2 0-2-16,0 0 1 0,-4 0 0 16,4 0 1-16,0 0 1 15,0 0-2-15,0 0 1 0,0 0-1 16,0 0-1-16,0 0 2 0,0 0 0 0,0 0-1 15,0 0 2-15,0 0 0 0,0 0-1 16,8 0 1-16,2 0 1 0,-1 0-3 16,7-2 2-16,1 0-1 0,3 0 1 15,7 0-1-15,2 1 0 0,4-5 0 16,9 3 1-16,1 0-1 0,5-1 0 16,-1 1 0-16,5 2 0 0,2-3 0 0,-1 1 1 15,-5 1-2-15,6 1 1 0,-5 0 0 16,-3 1 0-16,3-2 0 15,1 1 1-15,-5 0-1 0,13-1 0 0,0 0 0 16,6-1 0-16,7-3 2 0,3 1-2 16,0 3 1-16,-1-2-1 0,5 0 0 15,-3 1 0-15,-1-1 0 0,-6 0 0 16,1 3 0-16,-10 0-1 0,-5 0-1 16,-2 1 1-16,-9 0 0 0,3 0-1 0,-5 2 2 15,3-2-3-15,-7 0 2 0,10 0 0 16,-5 0 0-16,9-3 1 0,7 1-1 15,8-2 1-15,13-1 1 0,1 2 4 16,5-1-4-16,0 1-2 0,-6 3-1 16,-9-1 2-16,-8 1-2 0,-6 0 1 15,-9 0-2-15,-5 0 1 0,-5 1 2 16,2 1-2-16,-8 0-5 0,4 0-1 16,-4 0 0-16,-2-1 3 0,-2 3-15 15,-10-2 4-15,1 0-25 0,-5 1-2 16</inkml:trace>
  <inkml:trace contextRef="#ctx0" brushRef="#br0" timeOffset="42539.129">32102 10527 1 0,'0'0'50'0,"0"0"-27"0,0-2-3 15,0 2 2-15,0-1 0 0,0-1 3 16,0 2-7-16,0 0-1 0,0 0 0 16,0 0-5-16,0 0-1 0,-2 0-1 0,2 0-7 15,-2 0-1-15,-2 3-1 16,0 4 4-16,4 5 0 0,-4 2-2 15,0 5-2-15,0 5 0 0,-7 1-2 16,1 3-11-16,-7 1-21 0,3 0-25 0,-7 0-41 16</inkml:trace>
  <inkml:trace contextRef="#ctx0" brushRef="#br0" timeOffset="57578.436">32886 9267 33 0,'-4'-11'41'0,"4"1"-25"16,0 3 13-16,0 2 5 0,0 2 7 16,0 3-6-16,0 0-13 15,0 1-1-15,0 6 4 0,0 3-6 0,0 4 0 16,0 4-6-16,0 4 3 0,0 4 5 15,0 6-4-15,0 2-5 0,0 5-2 16,2 2-2-16,0 3-1 0,-2 5-3 16,0 2-2-16,0 7 1 0,0 7-1 15,-21 11 1-15,-6 6 24 0,-4 3-10 0,-4 1 2 16,2 0-5-16,6 4-9 0,-2 6-4 16,2-4 1-16,0 2-1 0,3-5-1 15,3-4 1-15,0-3 0 0,1-3-2 16,5-9 1-16,9-9 0 0,0-7 0 15,4-12 1-15,2-1 0 0,0-8-1 16,6-4-1-16,4-6-11 0,-1-5-4 16,-3-5-7-16,2-4-4 0,-6-4-10 15,-2-5-7-15,0 0 8 0,0-3-38 16,0-5-36-16,-4 1-52 0</inkml:trace>
  <inkml:trace contextRef="#ctx0" brushRef="#br0" timeOffset="58363.86">32020 11140 1 0,'-2'-6'80'0,"2"0"-43"0,-5-3 7 16,3 1-19-16,2 1 3 0,0 0 12 0,0 1-13 15,2 3-12-15,9-1-9 0,-3 1-3 16,0 1 3-16,5-1-3 0,-3 0-1 15,5 2 1-15,-3-1-2 0,0 2-1 16,3-2 0-16,-9 2-1 0,-2-1 1 16,4 1 3-16,-8 0 4 0,0 0 1 15,0 0 2-15,0 0 5 0,0 0-5 16,0 0 3-16,0 3 4 0,0 3 0 16,-6 6 3-16,-4 1-9 0,0 3-3 15,-9 4-5-15,7 0 0 0,-7 0-2 0,7 3 1 16,-5-2 0-16,7-3 0 0,3 0-2 15,3-5 0-15,4 0 1 0,0 0 0 16,0-5-1-16,9-2 2 0,1 2 0 16,4-6 3-16,7-1 2 15,12 0 3-15,11-1 2 0,5-4 1 0,15-3-4 16,2-2-2-16,5-3-4 0,5 1 0 0,-8-2-2 16,-4 1-1-16,-4 1-2 15,-10 2-16-15,-13 1-30 0,-8 5-42 16,-10 1-73-16</inkml:trace>
  <inkml:trace contextRef="#ctx0" brushRef="#br0" timeOffset="59097.707">32169 11113 25 0,'0'0'56'0,"0"0"-27"0,0 0-2 15,0 0 2-15,0 0-12 0,-5 4 1 16,-7 5-4-16,2 2 0 0,-3 2-3 16,5 0-1-16,0 0-2 0,4-1 3 15,2 1-2-15,-3-2 1 0,5-2 2 16,0 2-5-16,-2-3-1 0,0 0 2 0,2 0 2 15,0-1-3-15,0-2-1 0,0-1 0 16,0-1 3-16,0-2 2 0,13-1 9 16,-1 0 6-16,9-1-3 0,6-4-5 15,2-2-5-15,4 0-3 0,4 0-2 16,2 1-1-16,2 0-2 0,-1 1-4 16,-5-1 1-16,2 1-1 0,-4 2-1 15,-4 0 0-15,-2-1-8 0,-6 1-10 16,-1 1-15-16,-11 1-5 0,-1 1 1 15,-4 0-3-15,-4 0-11 0,0 0-4 16,0 1 8-16,-8 3-4 0,-3-1 19 0,3 1 14 16,-11 0 12-16,5 0 7 0,-5 3 0 15,-5-2 1-15,9 1-2 0,-3 0 6 16,3 0 3-16,1-2-1 0,-1 2-2 16,-3-1-2-16,5-1 1 0,-5 1 0 15,1-1 1-15,7-2-1 0,-1 2 2 0,-1-2-4 16,8 0 7-16,4 1 5 15,0-3-7-15,0 0 0 0,0 0 6 16,0 0 25-16,16-2-1 0,3-3-7 16,6-4-2-16,2 1-3 0,2 0-6 0,-3-1-2 15,-3 1-9-15,2 1-8 0,-11 5 0 16,-5 1-2-16,3 1-18 0,-8 0-34 16,-4 2-42-16,2 5-78 0</inkml:trace>
  <inkml:trace contextRef="#ctx0" brushRef="#br0" timeOffset="62627.119">32090 11375 3 0,'-4'-3'31'0,"2"2"-3"0,2 0-6 16,-4-1-2-16,2 1 4 0,0 1 5 15,-7 0-7-15,7 0-5 0,-2 0-3 16,2-1 3-16,2 1-2 0,-2 0 5 15,2 0 0-15,0 0-2 0,0 0-5 16,0 0-6-16,-2 0-2 0,2 4 4 16,-2 1-1-16,0 0-1 0,2 2-1 15,0 0 2-15,10 2 1 0,11 1-4 0,4 0 2 16,3 1-1-16,8 4-3 0,-3 1 0 16,2-1-2-16,4 1-1 0,-2-1 0 15,-8-1-5-15,-2-1-12 0,-6 0-13 16,-1-5-17-16,-1 1-33 0,-4 1-51 15</inkml:trace>
  <inkml:trace contextRef="#ctx0" brushRef="#br0" timeOffset="69644.953">28880 13133 4 0,'-9'4'44'0,"3"-4"-20"0,2 1-6 15,-2 1 1-15,0-2-4 16,-5 1 2-16,3 1 3 0,-2-2-3 16,-3 0-3-16,7 2 0 0,0-2 2 0,2 0 7 15,2 2-6-15,-4-1-3 0,4-1-3 16,2 1 1-16,0-1 3 0,0 0 2 16,4 0-1-16,12 0 0 0,15 0 9 15,17 0 1-15,14-4-8 0,10-1-6 16,17 2-4-16,2-2-2 0,0 2-5 15,4 0 2-15,-6 1-2 0,8 2 0 0,17 0 1 16,12 0 4-16,21 2 5 0,18-2-7 16,11 0 16-16,1-4-14 15,-9 1-4-15,-30 0 1 0,-32 1-2 16,-34 2-1-16,-33 0 0 0,-16 0-3 0,-17 0 0 16,-6 0-8-16,0 0-10 0,-4 1 5 15,-12 1 9-15,-7-1 1 0,-6-1 4 16,-10 0-2-16,-3 0 2 0,-5 0-3 15,-3 0-1-15,-6 0-2 0,-4 0-2 16,-2 0-1-16,-12 0-3 0,4 1 2 0,-5 2 3 16,-5-1 0-16,5 0-3 0,-3 2 2 15,3-1-7-15,-3 1 0 0,5 2 5 16,-5 0 5-16,-1 2-1 0,5 1-4 16,-5-1 9-16,5 2 3 0,0-1 0 15,7-3 2-15,5-3-1 0,9-1 2 16,5-1 4-16,13-1 2 0,16 0 6 15,5-1 2-15,14-2 1 0,0 3 1 16,18 0-12-16,13-4-3 0,13 4 4 16,18-4 1-16,12-3 2 0,13 2 1 0,6-3 3 15,6-1-8-15,11 4-1 0,-1-3 1 16,1-1-5-16,4 2 0 0,-9 2-1 16,-14-3 0-16,-19 3-1 0,-20 0 0 15,-21 3 0-15,-10-2 1 0,-17 2-1 16,-4-1 5-16,-4 1-3 0,-17 2 1 15,-10 0-1-15,-10 0 0 0,-15 0 4 16,-23 0-3-16,-5 0 1 0,-11 5 1 16,-15-1-3-16,7 0-2 0,-5 2 1 15,7-2-1-15,10 3 0 0,8-1 0 0,15 0 0 16,14 0 0-16,11-1 0 0,18-4 0 16,11 2-1-16,5-2 1 0,9 0-2 15,0 0-4-15,15-1 7 0,14 0-2 16,16 0 2-16,13 0 0 0,12-2 1 15,17-3-1-15,4-1-1 0,13-3 0 0,-1 1 1 16,4-1 0-16,-1 2-1 0,-5 2 1 16,-12-1-1-16,-17 1-2 0,-16 1-4 15,-10 1 5-15,-24-1-1 16,-7 0 2-16,-9 1 2 0,-6 0 0 16,-6 0-2-16,-17 1 0 0,-16 2 0 0,-17-1 3 15,-16 1-1-15,-19 0 0 0,-13 0-1 16,-11 5 0-16,-9 2-1 0,-7 2 0 15,11 0 0-15,13 2 0 0,12-2 0 16,25 2 0-16,14-2 0 0,19-2 0 16,10-1-1-16,12 0 0 0,5-3 1 15,10 1-6-15,2 0 4 0,27-4 2 0,18 2 0 16,13-2 1-16,15 0-1 16,22-4 1-16,4-3-1 0,15 1 2 15,6 0-2-15,2-2 1 0,6 0-1 16,-8 3 0-16,-2-1 0 0,-19-1-4 0,-10 3-9 15,-14 1 9-15,-28-3 0 0,-13 3-3 16,-22 0 7-16,-6-1 1 0,-8 2 1 16,0-1 1-16,-14-2-3 0,-15 3-1 15,-8 1 3-15,-21-2-1 0,-17 2 2 0,-5 1-2 16,-24 0 1-16,-7 0-2 0,-3 1-1 16,-14 4 2-16,4 3-2 0,6 0 1 15,4 1 0-15,17-1-1 16,15 2 0-16,15-3 0 0,20-5 1 0,16 2 0 15,16-3-2-15,9-1 1 0,6 2-3 16,2-2-4-16,19 0 7 0,22 0 2 16,15 0-1-16,17 0 0 0,26-2 1 15,17-3 0-15,12-1 0 0,15-1-1 16,6-1 0-16,-5 0 0 0,1 1-2 0,-23 1-14 16,-16 3-24-16,-20 1 5 0,-19-2 20 15,-16 0 13-15,-13-1 2 0,-11 0 1 16,-11-1 0-16,-9-1 6 0,-9 1 7 15,-5 1 5-15,-21 1-3 0,-22 2-8 16,-16-1 4-16,-13 3-3 0,-22 0-2 0,-12 0-3 16,-22 0-4-16,-5 5 0 0,-3 2 0 15,7 1 0-15,12 1 0 16,21-2 0-16,18 3 1 0,17-1-7 16,18-3 3-16,17 2-6 0,13-2-8 0,11-2-3 15,7 2 3-15,9-2 6 0,20 0 10 16,20-2 2-16,15-2-2 0,21 0 2 15,14 0 0-15,15-2 3 0,6-6-2 16,8 3-2-16,-6 0 0 0,-17-1 0 16,-16-1-5-16,-20 3-10 0,-28 0 0 15,-18 0 7-15,-15-1 7 0,-8 0 2 0,-4 1 0 16,-19 2 0-16,-12 0-1 16,-17 1 1-16,-14 1 3 0,-21 0-3 15,-12 0 3-15,-15 1-3 0,-8 3-1 31,-2 1 0-31,6 4-1 0,5-1 0 0,14 0-3 0,20 3-1 16,9-4-3-16,24 0 8 0,9-1-10 0,10-3-28 0,7 0-26 16,7 0 6-16,3 1 15 0,10-2 1 15,0 0 10-15,12-2 22 0,17 0 10 16,15 0 3-16,15-3 9 0,22-3 29 0,12-1 4 16,19 0-8-16,12-2-13 0,8 0-5 15,7 1-9-15,-11 3-6 0,-10 1-3 16,-19 3-4-16,-25-2-6 15,-12 1-30-15,-18-1 39 0,-22 2 0 0,-11 0 1 16,-11-1 2-16,0-1 9 0,-7-1-3 16,-17 3 0-16,-11 0-4 0,-13 1 1 15,-18 0-4-15,-19 0 1 0,-10 0 0 16,-19 0-4-16,-8 1 1 0,0 4 0 16,0-2 1-16,9 1-1 0,7 0 0 0,17 0-1 15,17-3 2-15,14 2-8 16,9-1-10-16,11-2 5 0,7 1 5 0,4 1-40 15,3-2-7-15,5 2 1 0</inkml:trace>
  <inkml:trace contextRef="#ctx0" brushRef="#br0" timeOffset="69833.169">29345 13117 28 0,'83'0'45'0,"22"-4"-3"16,17-3-7-16,14-2-9 0,13 0-12 16,-6-1-11-16,-11 3-1 0,-26 4-3 15,-26 0-13-15,-26 2-14 0,-27-3 16 0,-19 2 15 16,-8 0 8-16,-2-1 0 0,-23 0-4 15,-8 2-1-15,-19 1-2 0,-16-2 2 16,-17 2-1-16,-16 0-5 0,-21 0 1 16,-10 4-1-16,-9 3 0 0,9 1 0 15,6-1-14-15,10 2-15 0,13-2-2 16,18-2 29-16,17 0-19 0,8-3-36 16</inkml:trace>
  <inkml:trace contextRef="#ctx0" brushRef="#br0" timeOffset="69921.761">29281 13133 3 0,'116'-4'10'0,"16"-3"19"16,6-1-7-16,11 2-11 0,10-1-8 16,-8 3-3-16,-16 3-78 0</inkml:trace>
  <inkml:trace contextRef="#ctx0" brushRef="#br0" timeOffset="70123.235">29070 13097 2 0,'16'5'9'15,"22"-1"5"-15,15 0 28 0,11-2-7 16,11-2 15-16,16 0-15 0,18 0-13 16,13-4 3-16,15-2-3 0,10 3-10 15,-3 1-8-15,-11 2-3 0,-20 0-9 0,-26 6-39 16,-33 2-33-16</inkml:trace>
  <inkml:trace contextRef="#ctx0" brushRef="#br0" timeOffset="86143.841">32501 12829 0 0,'-6'-1'61'0,"-4"0"-25"16,2-1-5-16,5 0-6 0,-3 2 2 0,4-2-1 16,2 2-3-16,0 0-1 0,0-1-8 15,0 1-5-15,0 0-5 0,0 0-4 16,0 0 1-16,0 0-3 15,2 1-2-15,7 6-18 0,-3 2-46 0,-2 0-77 16</inkml:trace>
  <inkml:trace contextRef="#ctx0" brushRef="#br0" timeOffset="93160.628">10976 13587 28 0,'-8'0'60'15,"0"0"-20"-15,0 0-10 0,1-5 7 16,5 1 9-16,-2 1-15 0,2-3-8 16,0 2-9-16,0-3-3 0,-2 1 4 15,0 1-8-15,2-2-1 0,0 2 0 0,-3-1-3 16,3 1 1-16,0 0-2 16,0-3-2-16,0 4 0 0,0-1 0 15,0-2 1-15,0 2 0 0,0 2 0 16,2-2 1-16,0 1 0 0,0 1 1 0,0-1 0 15,0 1-3-15,0 1 3 0,0 0 0 16,0-1 0-16,2 1 0 0,0-1-1 16,4 1-1-16,-2 1 4 0,3-1-4 15,3 0 3-15,0 2-1 0,-1-4-1 16,7 3 2-16,-1 0-3 0,5-1 3 0,5 0 0 16,4-1-4-16,2-1 2 0,4 1 0 15,-2 0-1-15,9 1 0 0,-1-2-1 16,2 2 1-16,5-3 0 15,1 1 1-15,-1 4-2 0,4-2 1 0,-5 0-1 16,1 2 1-16,-1 0-1 0,-7 0 0 16,5 0 0-16,-6 1 1 0,3 0-1 15,5 1 0-15,3-2 0 0,4 0 0 16,6 0-1-16,4-2 1 0,2 0 0 16,0 2 0-16,-4 0 1 0,-2-2-2 15,-2 2 1-15,0 0 1 0,-1 0-2 0,-1-1 2 16,2 0-2-16,-8-1 2 0,-5 2-1 15,1 0 0-15,-9 0-1 0,2 0 0 16,3 2 2-16,-5-1-2 0,4 1 2 16,5 1-1-16,-3-1 0 0,5 0 0 15,3 1 0-15,7-2 1 0,2 0-2 16,6 1 1-16,0-2 1 0,7 2-2 16,-1 0 2-16,7-2-1 0,-3 0 0 15,9 1 1-15,0 0-1 0,-3-1 0 16,1 3 1-16,-7-2-1 0,3 1 0 15,-5-1 0-15,1-1 0 0,-5 0 0 0,2 0 2 16,-5 0-2-16,-5-3 1 0,-2 1-1 16,-7-1 0-16,-9 0 1 0,-5-1-1 15,-10 1 0-15,-10 1 0 0,1 0 0 16,-9 2 0-16,1-2-1 0,-4 2 1 0,-4-1-1 16,0 1-1-16,5 0 2 15,-9 0-1-15,2 0 0 0,2 0 0 16,2 0 1-16,0 0 1 0,7 0-1 15,-5 0 0-15,0 0-1 0,5 0 1 0,-7 0 0 16,0 0 0-16,-2 0-1 0,2 0 2 16,5 0-2-16,-5 0 1 0,0 0-1 15,2 0 1-15,3 1 0 0,-1 0-2 16,-2-1 1-16,5 1 0 0,-1 1 1 16,5-2 0-16,-7 0 0 0,5 1 0 0,-5-1 0 15,-2 1 0-15,5 0 0 16,-7-1 0-16,-2 0 0 0,2 0 1 15,0 0 0-15,0-1 1 0,1 1-1 16,-5-2-1-16,-2 0 2 0,2 2-2 0,-2-1 1 16,0 0 2-16,0 1-2 0,0-2 0 15,0 0 0-15,0 2 0 0,0 0 0 16,0 0 0-16,0 0-1 0,0 0-3 16,0 0 1-16,0 6 5 0,2 1 3 15,6 4 4-15,11 4-3 0,-1 2 2 16,-5 4 0-16,3 3-6 0,-7 1-1 0,-3 1-1 15,-2 4 1-15,0-3-2 0,-2 1-3 16,2 0-21-16,-4-4-39 0,0-3-117 16</inkml:trace>
  <inkml:trace contextRef="#ctx0" brushRef="#br0" timeOffset="96351.455">24853 13485 8 0,'0'0'13'0,"0"0"53"16,0 0-30-16,0 0-10 0,0 0-6 15,0 0 4-15,0-1 1 0,0 1 2 16,-4-2-8-16,-2 0 3 0,4-1-2 0,-3 0 2 16,1-1-3-16,2-1-3 15,-2 0 5-15,0-3-4 0,-2 1-7 16,2-1-3-16,0 0-1 0,4-1-1 0,0 0-2 15,0 0 1 1,0-2-1-16,0 2-2 0,0-1 0 0,0 0 0 0,0 4-1 16,0-1 1-16,0 1 0 0,0 4-1 15,0-1 1-15,0 1 0 0,0 2-2 16,0 0 3-16,0-1-3 0,0 1 1 16,0 0 0-16,0 0 0 0,0 0-1 0,2 0 1 15,4 0-1-15,6 0 2 0,-1 0-1 16,9 0 2-16,1 1-2 15,-3-1 0-15,5 0 1 0,2 0-1 16,-2 0 1-16,6 0 0 0,0 0-1 0,2 0 0 16,0 0 1-16,2 0-1 0,2 0 0 15,2 0 0-15,9 0 0 0,-5 0 0 16,6 0 0-16,-1 0 0 0,6 0-1 16,5-1-2-16,5-2 3 0,13-1 1 15,8 1-2-15,16 1 4 0,-2 0-2 0,2 1-1 16,2 1 1-16,-10 0 3 0,5 0-3 15,-12 0-1-15,-1 1 0 0,-11-1 0 16,7 2 1-16,-9-2-2 0,5 0 2 16,-7 0-1-16,0 0 0 0,-6 0 0 15,-6 0 0-15,-5-2 0 0,-5 0 0 16,-11 0 0-16,-6 1 0 0,-10-3 0 16,1 4 0-16,-13-2 1 0,1 0 0 15,-6 2-2-15,-2 0 5 0,0-1-1 16,2 1 1-16,-2 0-1 0,0-2-3 0,0 2 1 15,0 0 2-15,0 0-3 0,0 0 0 16,0 0-1-16,2 0 1 0,0-2-3 16,4 2 2-16,-2-3 0 0,11 2-1 15,-7 1 1-15,-4-2 0 0,2 1 0 16,3 1 1-16,-5 0 0 0,4 0 0 0,-4 0 0 16,5-2 0-16,3 2 0 0,-4 0-1 15,0-2 1-15,5 2-1 16,-5 0 1-16,0 0 0 0,5 0 1 15,-3 0 0-15,-2 0-1 0,3-2 0 0,-5 2 1 16,-2 0-1-16,-2 0-1 0,4 0 1 16,3 0 0-16,-3-1 0 0,2 1 0 15,-2-1 1-15,7 0-1 0,-5 1 1 16,2 0-1-16,3 0 0 0,-5 0 0 16,0 0 0-16,5-2 0 0,-5 2 0 0,0 0 0 15,3-1 1-15,-1 1-2 0,-2 0 1 16,5 0 0-16,-1 0-1 15,4 0 1-15,-5 0 0 0,7 0 0 16,-7 0 0-16,5 0 1 0,-3 0 0 16,-3 0 1-16,4 0 0 0,-1 0-3 0,-1-2 3 15,-1 0 0-15,-3 2-1 0,2-1-1 16,-4-1 0-16,1 2 0 0,-1 0 1 16,2 0-1-16,0 0 0 0,-3 0 0 15,1-1-1-15,4 1 1 0,-4 0 0 16,3 0-1-16,1 0 1 0,2 0 0 0,-3 0 1 15,7 0-1-15,-8 0 1 0,3 0-1 16,1 0 1-16,-2 0 0 0,-1 0-1 16,1 0 1-16,0-1 2 0,-8-1 0 15,3-1 2-15,-1 3 0 0,2-3 1 16,-2 2-1-16,-2-1 0 0,-2 1-2 16,2-1 1-16,0 2-2 0,-2-2 1 15,0 2 0-15,0 0-3 0,0 0-2 16,0 0 1-16,2 0-1 0,-2 0 1 15,0 0-1-15,0 0 2 0,0 4 8 0,0 2-3 16,2 4 6-16,-2 2 6 0,0 4-4 16,0 3 0-16,0 2-1 15,0-1-4-15,0 3-5 0,0-4 0 16,0-1-2-16,0 0-1 0,0-6-1 0,0-2-10 16,0-1-23-16,-4-3-41 0,-4 0-70 15,-4 0-180-15</inkml:trace>
  <inkml:trace contextRef="#ctx0" brushRef="#br0" timeOffset="98313.331">28747 14961 0 0,'0'0'25'0,"0"0"36"0,0 0-45 16,0-1 2-16,0 1-6 0,9-1-7 15,9 1-2-15,9 0 1 0,4 0-3 16,15 0 0-16,5 1 1 0,11 0-1 16,15 1-1-16,10-1-1 0,4 0-10 15,8-1-24-15,4 0-21 0</inkml:trace>
  <inkml:trace contextRef="#ctx0" brushRef="#br0" timeOffset="98431.114">29655 14962 10 0,'143'1'96'0,"32"3"48"0,42-4-124 16,21-4-16-16,-4-12 1 15,-17 0-3-15,-19 2 2 0,-35 0-3 16,-24 4-1-16,-38 4 0 0,-24 2 0 15,-32 3 0-15,-22 1-7 0,-9 0-7 0,-12 1-5 16,3 6-3-16,-5-1 4 0,0-1 0 16,0 1-19-16,0-1-18 15,0-1-30-15</inkml:trace>
  <inkml:trace contextRef="#ctx0" brushRef="#br0" timeOffset="110455.817">27164 17464 24 0,'-2'-4'67'15,"-4"-4"-39"-15,4 3-4 0,0 1 12 0,2 2 8 16,0 0 4-16,0 2-14 0,-2 0-8 0,2 0-6 16,-3 0-2-16,1 4-5 15,2 3 4-15,-2 6 3 0,2 3-1 16,0 2-2-16,0 7-6 0,0 0-4 15,4 4-1-15,9 4-2 0,-5 2-1 0,3-2-2 16,1-2 2-16,-4-4-6 0,0-3-1 16,7-2-6-16,-7-2-5 0,-2-2-14 15,1-3-15-15,-1-5 0 0,-2-5-4 16,-4-1-23-16,0-4-19 0,0-4-39 16</inkml:trace>
  <inkml:trace contextRef="#ctx0" brushRef="#br0" timeOffset="110748.39">26953 17658 60 0,'-8'-3'56'15,"2"1"-5"-15,4 0-17 0,2 0-9 16,0 2 4-16,0-2-5 0,0-1-5 16,8 0-10-16,6-3 1 0,3 0 3 15,2-3-1-15,1-2 0 0,1-2-5 16,2 2-3-16,-3-4 1 0,3 0-2 0,-9 3 0 15,3-2-3-15,-7 1 2 16,-1 3-1-16,-1 2 0 0,-4 0 3 0,-2 3 2 16,-2 1 0-16,2 2 0 15,-2 1 1-15,0 1 3 0,4 0-3 0,3 0-4 16,5 4 0-16,4 4 2 0,5 4-2 16,4 0 1-16,2 3-3 0,-4 1 1 15,-1 2-1-15,3-1-2 0,0 1-14 16,0 0-45-16,4-1-71 0</inkml:trace>
  <inkml:trace contextRef="#ctx0" brushRef="#br0" timeOffset="117705.468">27085 18150 41 0,'-4'-4'82'0,"0"0"-51"0,-2 0-7 0,2 3-2 15,4 1 2-15,-2 0 3 16,2 0-13-16,0 1-7 0,0 7 7 0,-2 0 1 15,2 7-2-15,-2 1-3 0,2 3 4 16,0 7 4-16,0 0-4 0,6 4-2 16,8 2-3-16,-5 1 2 0,7-2 6 15,-1-3-4-15,1-3-8 0,-6-8-2 16,7-4-2-16,-7-4 2 0,5-6-1 0,-1-2-2 16,1-1 7-16,-5-2 6 0,0-7 6 15,1-2-1-15,-5-5-1 0,0-3-2 16,-4 0-3-16,0-1-6 0,5 1 0 15,3-1-4-15,0 2-1 0,13 2-1 16,0 1-1-16,-3 3 1 0,5 3-3 16,-2 4-10-16,-9 1-12 0,7 4-14 15,-4 0-12-15,-7 6-5 0,-4 1-8 16,0 7-11-16,1-3-38 0</inkml:trace>
  <inkml:trace contextRef="#ctx0" brushRef="#br0" timeOffset="117909.188">27218 18387 67 0,'0'0'152'0,"0"0"-95"0,0 1-32 16,8 1 1-16,9 2 17 16,12 0-2-16,8 4-21 0,4 2-5 15,7 0-9-15,-5 4 2 0,7 0-8 0,-7 2 2 16,5 3-2-16,-5-1-3 0,5 3-1 15,-11 0-26-15,6-3-15 0,-10-2-9 16,-2-5-56-16,-4-2-91 16</inkml:trace>
  <inkml:trace contextRef="#ctx0" brushRef="#br0" timeOffset="142971.818">30633 17528 117 0,'0'-2'107'16,"0"0"-56"-16,0 1-17 0,0 0 7 0,-2 1 3 16,2 0 1-16,0 0-13 0,0 0-8 15,0 0-6-15,0 2-5 16,0 6 3-16,0 5 3 0,0 6 1 15,2 2-1-15,2 5-1 0,-2 3-3 0,-2 4-3 16,2 0 0-16,-2-2-14 0,0 2 2 16,0-2 1-16,0-4 0 0,0 0 0 15,0-5-3-15,0-3-7 0,0-7-13 16,0-1-4-16,2-7-12 0,0-2-17 16,6-2-19-16,-4 0-16 0,3-6-87 0</inkml:trace>
  <inkml:trace contextRef="#ctx0" brushRef="#br0" timeOffset="143393.243">30455 17651 72 0,'-8'-2'93'0,"1"0"-36"0,3 1-8 15,0-3 1-15,4 4-2 0,0-2-8 16,0-3-2-16,0 2-6 0,0-2-6 16,0-2-3-16,0 1-8 0,0-1 3 15,4-1-6-15,2 0 2 0,1 1-2 16,-3-2-1-16,0 2-1 0,-4 0-3 16,2 0 0-16,0 0-5 0,-2 3 0 15,0-2 0-15,0 1-1 0,-4 2-1 16,-2-2 0-16,2 3 2 0,-5 0-2 15,7 0 1-15,0 0 0 0,2 2-1 0,0 0 0 16,0 0 0-16,0 0 0 16,0 0-1-16,0 0 1 0,13 0-1 0,-3 0 2 15,11 0-1-15,1 0 1 0,5 0-1 16,4 0 1-16,6 2-1 0,-3 3 0 16,3 0 0-16,2 3 0 0,4 1 0 0,-3 4-1 15,5 2 1-15,-8 1 0 16,-1 4-2-16,-1 1-8 0,-8 0-15 15,-3 3-22-15,-3-2-56 0,-4-1-160 16</inkml:trace>
  <inkml:trace contextRef="#ctx0" brushRef="#br0" timeOffset="150371.569">30186 18295 22 0,'-10'0'18'0,"6"0"3"0,0 0 20 0,-1 0-15 16,1 0-2-16,0 0 4 0,0 0-1 16,4 0 0-16,0 0 11 0,-6 0-6 15,6 0-9-15,0 0-7 0,0 0-3 16,0 0-1-16,0 0 4 0,0 0-1 15,0 0-3-15,0 0-4 0,0 0-2 16,-2 0 7-16,2 0 0 0,0 0 3 0,0 0 0 16,0 0-4-16,0 0-1 0,0 0-3 15,0 0-2-15,10 0 2 16,2 0-2-16,11 0 2 0,2 0-2 0,6-1-1 16,8 0 1-16,7 0-1 0,5-1 0 15,16 0 1-15,5 0-1 0,9-2-4 16,5 3 1-16,3-2 0 0,-2 0-1 15,-8 2 0-15,-1 1-1 0,-10-1 1 16,-1 1-2-16,1 0 2 0,-4 0-2 16,-2 0 1-16,-8-2 1 0,-13-1-2 0,-10 3-8 15,-6 0-1-15,-9-1 4 0,-7 1 0 16,-3 0 2-16,0 0-2 0,0-3-3 16,-2 3-5-16,-2-1-5 15,-2 1-5-15,0 0-11 0,0 0-13 0,0 0-43 16,-6 0 3-16,-6 0-14 0</inkml:trace>
  <inkml:trace contextRef="#ctx0" brushRef="#br0" timeOffset="153986.962">31668 17671 47 0,'-12'-5'59'0,"2"-1"-4"16,-1-1-9-16,-5 3-12 0,3-1 10 15,-7 0-5-15,1 3 0 0,2-1-9 16,-5 3-5-16,-1-1-2 0,-2 1-1 16,5 0 1-16,-5 0-5 0,2 2-2 0,8 3-2 15,-3 1-2-15,5 2-5 0,3 5 1 16,4 1-10-16,6 4 2 0,0 0 0 16,0-2 2-16,16 1-2 15,3-2 0-15,8-4 0 0,4-1 2 16,2-4 0-16,4-4-1 0,-6-2 1 0,-8 0-2 15,-2 0-1-15,-3-4 2 0,-5-4-2 16,-1 0 1-16,-8-1 0 0,-2-1 0 16,-2-2 1-16,0 1-3 0,-4-1-2 15,-10 2 0-15,-1-3 1 0,-1 4-2 16,3-1-2-16,-1 2 1 0,8 4-8 0,-3 3-4 16,5 1-21-16,0 4-13 0,2 4-21 15,2 5-53-15,0 1-89 0</inkml:trace>
  <inkml:trace contextRef="#ctx0" brushRef="#br0" timeOffset="154263.901">32080 17547 118 0,'-2'-2'111'0,"-7"1"-48"0,5 1-22 16,-2 0-10-16,-6 1-4 0,-5 6-11 16,5 4 7-16,-5 4 11 0,3 3-2 15,-1 3-9-15,3 4-3 0,-3 3-2 16,5 1-1-16,-7 3-12 0,3 2-3 16,-5 2 1-16,5 4-1 0,-5 0-1 15,3 0-1-15,3 1 0 0,1-4 0 0,0-9-13 16,7-3-18-16,3-8-8 0,2-6-19 15,0-3-33-15,0-6-76 0</inkml:trace>
  <inkml:trace contextRef="#ctx0" brushRef="#br0" timeOffset="154564.259">32063 17852 139 0,'-4'0'171'0,"-2"0"-105"0,2 2-33 16,-9 5 4-16,3 1 2 0,-3 5-6 16,5 1-10-16,4-2-3 15,2 5-8-15,2-2-2 0,0-1-6 0,2 2-1 16,8-1 1-16,5 0-4 0,-1-2-2 16,5 0-10-16,2-7-3 0,-1 0-8 0,3-6 1 15,2-6 3-15,0-4 14 0,-9-7 5 16,-1-5 4-16,-7 1-1 15,-6 0 12-15,-2-1 6 0,-4 3 8 16,-19 4-2-16,-6 4-15 0,-4 3-4 0,-2 6-7 16,-8 2-2-16,-3 2-1 0,5 9-16 15,1 2-38-15,9 5-69 0,13 4-198 16</inkml:trace>
  <inkml:trace contextRef="#ctx0" brushRef="#br0" timeOffset="167586.751">14699 14889 19 0,'0'-2'22'16,"0"0"-9"-16,0 0-1 0,0 1-3 15,0 0 0-15,0 1-1 0,0-2 2 16,0 2-2-16,0 0-3 0,0 0-1 15,0 0-1-15,0 0-3 0,0 0 1 0,0 0-1 16,0 0 0-16,0 0 0 16,0 0 1-16,0 0-1 0,0 0 0 15,0 0-1-15,0 0 3 0,0 0-1 0,6 0 0 16,9-1-2-16,-1 1-12 0,11 0-42 16</inkml:trace>
  <inkml:trace contextRef="#ctx0" brushRef="#br0" timeOffset="168455.458">26354 14763 11 0,'0'0'26'0,"-2"0"0"15,0 0-16-15,0 0-3 0,-3 0-6 16,5 1-1-16,-2 4-81 0</inkml:trace>
  <inkml:trace contextRef="#ctx0" brushRef="#br0" timeOffset="-84957.511">22255 18065 33 0,'-23'-1'55'0,"-2"1"-17"16,6 0 16-16,-3-1-5 0,1 1-10 16,7 0-7-16,-1 0-2 0,7 0 0 15,6 0-4-15,2 0-1 0,0 0-6 16,25-1-5-16,12-1 0 0,23-3 2 15,18 2 3-15,24-4-4 0,24-2 0 16,23 0-2-16,26 0-4 0,26-2-5 16,32-1 2-16,36-6 7 0,33-8 4 15,27-4-8-15,-5-6-9 0,-6-3 0 0,-12 3 0 16,-20-1-6-16,-22-3 2 0,-24 6 0 16,-46 0-2-16,-45 3 0 0,-48 8-4 15,-41 8 8-15,-37 8-4 0,-21 7 3 16,-2 0-16-16,-14 0 14 0,-3 4-6 15,-4-1-6-15,-1 0-16 0,-3 2-20 16,-4 0-6-16,-10-1-17 0,4 3-32 16,-1 0-51-16</inkml:trace>
  <inkml:trace contextRef="#ctx0" brushRef="#br0" timeOffset="-84525.723">25864 17509 190 0,'8'-6'74'0,"2"0"-38"0,5-1-2 15,3 2-13-15,1 3-5 0,6 0 2 16,6 2-2-16,4 0 0 0,8 0-4 15,1 2 1-15,-1 6-8 0,-6 1-3 16,-6 2 0-16,-4 1-2 0,-6 1 2 16,-6 0-2-16,-5 2 2 0,-4-4-2 15,-6 3 1-15,0 2-1 0,-12-2 2 0,-5 2-2 16,-10 0-4-16,-8 2-28 0,-6 0-24 16,-3 1-58-16,-11-1-95 0</inkml:trace>
  <inkml:trace contextRef="#ctx0" brushRef="#br0" timeOffset="-83837.295">22267 17983 74 0,'0'-11'36'0,"0"0"-22"0,0 4 23 15,-2 2-11-15,2 2 11 0,-2 0 1 16,0 3-7-16,2 0 4 0,-4 0-8 15,-5 3-11-15,-11 4-8 0,-5 5 4 16,-6 8 2-16,-2 1 0 0,-6 5-6 16,-1 3-3-16,7-1 4 0,4 1-4 15,11-1-1-15,-1-5-2 0,11-1-2 16,6-4 3-16,2-5-2 0,0-3-2 16,4-3 2-16,8-6 3 0,11-1 9 15,6 0 5-15,10 0 1 0,11-5-8 0,10 0-4 16,0-3-3-16,4-1-2 0,0 4 0 15,0-2-2-15,-4 3-6 0,0 3-22 16,-8 1-31-16,1 2-40 0,1 8-74 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3:02:39.4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419 60 3075 0 0,'0'-30'3363'0'0,"0"30"-1986"0"0,-28 0 33 0 0,28-30 319 0 0,0 30-127 0 0,0 0 31 0 0,0 0-415 0 0,0 0-450 0 0,0 0-255 0 0,0 0-97 0 0,0 30 193 0 0,0-30 63 0 0,0 30 1 0 0,0 0-64 0 0,0 0-97 0 0,0 0 1 0 0,0 1-65 0 0,0 29-128 0 0,0 0 1 0 0,0 0-129 0 0,0 0 32 0 0,-28 1 0 0 0,28-1-64 0 0,0 0-64 0 0,0 0 33 0 0,0-30-65 0 0,0 31 64 0 0,0-31-64 0 0,28 30 0 0 0,-28-30 0 0 0,28 0 0 0 0,0-30-32 0 0,0 30 0 0 0,0-30 32 0 0,0 0 0 0 0,0 0 0 0 0,-1 0-32 0 0,-27 0 64 0 0,28 0-32 0 0,-28 0-96 0 0,0-30-64 0 0,28 30-224 0 0,-28 0-385 0 0,0 0-704 0 0,0 0-1185 0 0,-28 0-1314 0 0,28 0-2626 0 0</inkml:trace>
  <inkml:trace contextRef="#ctx0" brushRef="#br0" timeOffset="1">57 391 3075 0 0,'-28'0'3107'0'0,"0"0"-1025"0"0,28 0-192 0 0,0 0-225 0 0,0 0-63 0 0,0 0-770 0 0,28 0 258 0 0,-28 0-162 0 0,28 0-63 0 0,27 0-32 0 0,-27 0-128 0 0,0 0-65 0 0,28 0-63 0 0,0 0-193 0 0,-28 0-31 0 0,27 0-161 0 0,-27 0-96 0 0,28 0-32 0 0,-28 0-32 0 0,0 0 32 0 0,0 0-160 0 0,0 0-545 0 0,-1 30-1120 0 0,-27-30-1346 0 0,28 0-2339 0 0</inkml:trace>
  <inkml:trace contextRef="#ctx0" brushRef="#br0" timeOffset="2">949 451 1602 0 0,'0'0'3875'0'0,"0"0"-2209"0"0,0 0 127 0 0,0 0-31 0 0,28 0 0 0 0,-28 0-449 0 0,0 0-416 0 0,0 0 32 0 0,0 31-64 0 0,28-1-129 0 0,-28 0-159 0 0,0 30-129 0 0,0-30-95 0 0,28 30-161 0 0,-28-30-128 0 0,0 31 192 0 0,0-31-96 0 0,0 0-96 0 0,0 30 32 0 0,28-30-32 0 0,-28-30-64 0 0,0 30 32 0 0,27 0-32 0 0,-27-30 0 0 0,0 30-320 0 0,0-30-449 0 0,0 0-544 0 0,0 0-641 0 0,0 0-640 0 0,0 0-1698 0 0,0-30-2755 0 0</inkml:trace>
  <inkml:trace contextRef="#ctx0" brushRef="#br0" timeOffset="3">837 482 2819 0 0,'0'-31'3363'0'0,"0"1"-1858"0"0,0 30-31 0 0,0-30 31 0 0,28 0-64 0 0,0 30 1 0 0,0-30-193 0 0,0 30-192 0 0,0 0-256 0 0,28 0-161 0 0,-28 0-159 0 0,-1 0-129 0 0,29 0-192 0 0,-28 0-32 0 0,0 0-64 0 0,0 30 33 0 0,0-30-65 0 0,0 30-64 0 0,0-30-353 0 0,-28 30-1152 0 0,27 0-1474 0 0,1-30-2146 0 0</inkml:trace>
  <inkml:trace contextRef="#ctx0" brushRef="#br0" timeOffset="4">1869 512 512 0 0,'0'-30'2435'0'0,"28"-1"-738"0"0,-28 1-127 0 0,0 0-1 0 0,0 30 1 0 0,0-30-193 0 0,0 30-64 0 0,0 0-192 0 0,-28 0 1 0 0,28 0-322 0 0,-27 0-127 0 0,-1 0-161 0 0,0 0-63 0 0,0 30-65 0 0,0 0-96 0 0,-28 0 1 0 0,28 1-65 0 0,0 29-96 0 0,0-30 32 0 0,-27 30-128 0 0,27 0 64 0 0,28 1-64 0 0,-28-1 0 0 0,28-30 0 0 0,0 30 0 0 0,0-30 0 0 0,28 0 1 0 0,0 0-1 0 0,0 0 32 0 0,-1 1-96 0 0,29-31 64 0 0,-28 0 32 0 0,28 0 0 0 0,-28-31 0 0 0,28 31-32 0 0,-28-30 32 0 0,-1-30 64 0 0,1 30-96 0 0,-28 0 0 0 0,28-30 256 0 0,-28 30-31 0 0,0 0-1 0 0,0-1-64 0 0,0 1 0 0 0,-28-30 32 0 0,28 30-31 0 0,-28 0-65 0 0,1 0 32 0 0,27 30 0 0 0,-28-30-96 0 0,28 30 96 0 0,-28 0-96 0 0,28 0-64 0 0,0 0 32 0 0,0 0-64 0 0,0 30 32 0 0,0-30 32 0 0,0 30 0 0 0,0 30 0 0 0,28-30-32 0 0,-28 0 64 0 0,28 0-64 0 0,-1 1-32 0 0,1-1 64 0 0,0 0 0 0 0,0-30 33 0 0,0 30-33 0 0,0-30 32 0 0,0 0-64 0 0,0 30 32 0 0,-28-30 0 0 0,28 0 0 0 0,-28 0 0 0 0,27 0 0 0 0,-27 0-96 0 0,0 0-513 0 0,0 0-960 0 0,0 0-1122 0 0,28 0-1953 0 0,-28 0-4485 0 0</inkml:trace>
  <inkml:trace contextRef="#ctx0" brushRef="#br0" timeOffset="5">2483 451 3427 0 0,'0'0'3684'0'0,"0"-30"-2243"0"0,0 30-96 0 0,0 0 481 0 0,0 0-64 0 0,0 0-513 0 0,0 0-608 0 0,0 30 287 0 0,0 1-191 0 0,0-1 0 0 0,0 0-225 0 0,28 30 33 0 0,-28 0-97 0 0,28-30-127 0 0,-28 31-129 0 0,0-31-64 0 0,28 0-32 0 0,-28 0 0 0 0,0 30-32 0 0,0-30 0 0 0,28-30 0 0 0,-28 30-64 0 0,0 0 0 0 0,0-30 32 0 0,0 30-32 0 0,0-30-64 0 0,0 0-128 0 0,0 0-417 0 0,0 0-608 0 0,0 0-384 0 0,0 0-481 0 0,0 0-1313 0 0,0 0-3620 0 0</inkml:trace>
  <inkml:trace contextRef="#ctx0" brushRef="#br0" timeOffset="6">2316 120 1057 0 0,'28'0'4228'0'0,"-28"0"-3107"0"0,0 0-224 0 0,0 0-96 0 0,0 0-193 0 0,27 0-287 0 0,-27 0-161 0 0,0 0-64 0 0,28 0-32 0 0,-28 30-192 0 0,28-30-1506 0 0,-28 31-2241 0 0</inkml:trace>
  <inkml:trace contextRef="#ctx0" brushRef="#br0" timeOffset="7">2846 361 3587 0 0,'0'0'3396'0'0,"0"0"-1539"0"0,0 0-191 0 0,0 0-321 0 0,0 0-480 0 0,0 0 512 0 0,0 30-320 0 0,27 0-160 0 0,-27 0-256 0 0,0 1 63 0 0,28-1-127 0 0,-28 30-257 0 0,0 0 1 0 0,0 0-33 0 0,0-30-32 0 0,0 31 0 0 0,0-31-63 0 0,0 0 63 0 0,0 30-96 0 0,0-30 0 0 0,-28-30-32 0 0,28 30 64 0 0,0-30-63 0 0,0 0-33 0 0,0 0 32 0 0,0 0 96 0 0,0 0 160 0 0,0 0 65 0 0,0 0-161 0 0,0-30-96 0 0,0 0-64 0 0,0 0-64 0 0,28 0-32 0 0,-28 0 0 0 0,28 0 32 0 0,-28 0-31 0 0,28-1-33 0 0,0 1 0 0 0,0 0 0 0 0,0-30 32 0 0,0 30-32 0 0,-28 0 0 0 0,28 0 0 0 0,-1 0 32 0 0,-27 30-32 0 0,28-31 32 0 0,-28 31-64 0 0,28 0 0 0 0,-28 0 32 0 0,28 0-32 0 0,0 0-1 0 0,-28 31 33 0 0,28-31 0 0 0,-28 30 0 0 0,0 0 0 0 0,28 0 33 0 0,0 30-33 0 0,-28-30 0 0 0,0 0 32 0 0,28 31-32 0 0,-28-31 32 0 0,27 0-32 0 0,-27 0 32 0 0,0 0-64 0 0,0 0 32 0 0,0 0 0 0 0,0 0 32 0 0,28-30-32 0 0,-28 30-225 0 0,0-30-800 0 0,0 0-1377 0 0,0 30-1409 0 0,0-30-3332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3:02:39.5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419 60 7111 0 0,'0'0'2530'0'0,"0"-30"-640"0"0,0 30-225 0 0,0 0 65 0 0,0 0-64 0 0,0-30-257 0 0,0 30-320 0 0,0 0-192 0 0,0 0-160 0 0,0 0-225 0 0,0 0-96 0 0,0 30-31 0 0,0-30 223 0 0,0 30 1 0 0,0 0-97 0 0,0 0-31 0 0,0 1-33 0 0,0 29-31 0 0,-28-30-129 0 0,0 30 32 0 0,0 0-127 0 0,0 31-1 0 0,0-1-96 0 0,0-30 128 0 0,1 30-32 0 0,-1-29-64 0 0,28 29-32 0 0,0-30 33 0 0,0-30-33 0 0,0 0-96 0 0,0 0 32 0 0,28 1 32 0 0,-1-1-32 0 0,1 0 0 0 0,0-30 0 0 0,0 0 32 0 0,0 0 0 0 0,0 0 32 0 0,28 0-96 0 0,-1-30 0 0 0,1 30-64 0 0,-28-30-256 0 0,28-1-161 0 0,-28 1-320 0 0,-28 30-384 0 0,27-30 0 0 0,-27 30-288 0 0,0 0-257 0 0,0 0-704 0 0,0 0-1410 0 0,0 0-3683 0 0</inkml:trace>
  <inkml:trace contextRef="#ctx0" brushRef="#br0" timeOffset="1">56 452 3107 0 0,'-28'-30'3331'0'0,"28"30"-1217"0"0,-28 0-32 0 0,28 0-192 0 0,0 0-225 0 0,0 0-351 0 0,0 0-225 0 0,0 0-32 0 0,28 0 0 0 0,0 0-160 0 0,-28 0-129 0 0,28 0 33 0 0,-28 0-160 0 0,28 0-33 0 0,-28-31 1 0 0,28 31-129 0 0,0 0 33 0 0,0 0-161 0 0,0 0-64 0 0,27 0 1 0 0,-27 0-129 0 0,0 0-64 0 0,28 0-32 0 0,-28 0-32 0 0,0 0 32 0 0,-1 0-32 0 0,-27 0-32 0 0,28 0-32 0 0,0 31-224 0 0,-28-31-417 0 0,28 0-512 0 0,-28 30-513 0 0,28-30-608 0 0,0 30-1858 0 0,0-30-4900 0 0</inkml:trace>
  <inkml:trace contextRef="#ctx0" brushRef="#br0" timeOffset="2">1004 753 7559 0 0,'0'0'3523'0'0,"0"0"-1761"0"0,0 0-32 0 0,0 0 31 0 0,0 0-31 0 0,0 0-545 0 0,0 0-480 0 0,28-30-129 0 0,0 30 97 0 0,-28 0-96 0 0,28 0-161 0 0,-28 0-96 0 0,0-31 1 0 0,28 31-65 0 0,-28 0 0 0 0,0-30-32 0 0,0 30-64 0 0,0-30-63 0 0,0 30-33 0 0,0 0-32 0 0,-28 0 0 0 0,28-30-32 0 0,-28 30-32 0 0,0 0 0 0 0,-28 0 32 0 0,28 0-32 0 0,0 30 32 0 0,-27-30-32 0 0,27 30 0 0 0,28 0-1 0 0,-28 1 33 0 0,28-1-32 0 0,0 0 32 0 0,0 0 0 0 0,0 0 0 0 0,0 0 32 0 0,0 0-64 0 0,28 0 64 0 0,0 0 1 0 0,0 0 31 0 0,-1-30-32 0 0,29 31 64 0 0,-28-31 32 0 0,0 0-64 0 0,28 0-32 0 0,-28 0 64 0 0,-1 0-64 0 0,-27 0 0 0 0,28 0 0 0 0,0-31-64 0 0,-28 31-320 0 0,0 0-417 0 0,28 0-608 0 0,-28-30-545 0 0,28 30-1281 0 0,-28 0-2979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3:02:39.5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475 664 769 0 0,'0'0'3619'0'0,"-28"-32"-1953"0"0,28 32-129 0 0,0 0 257 0 0,0 0 0 0 0,0 0-289 0 0,0-30-288 0 0,-28 30-224 0 0,28 0-128 0 0,-28 0-96 0 0,28 0-257 0 0,-28 0-128 0 0,1 0 1 0 0,27 30-1 0 0,-28-30-128 0 0,0 32-31 0 0,0-32-97 0 0,28 30 32 0 0,-28-30-64 0 0,28 30-96 0 0,-28 0 64 0 0,0 0-32 0 0,28 0 0 0 0,0-30 0 0 0,0 30 0 0 0,-28-30-32 0 0,28 30 32 0 0,0-30-32 0 0,0 30 32 0 0,28-30-32 0 0,-28 30 64 0 0,28-30-32 0 0,-28 30 0 0 0,28-30-32 0 0,0 0 32 0 0,-28 0 0 0 0,28 31 0 0 0,-28-31-32 0 0,28 0 33 0 0,-28 0-33 0 0,28 0 0 0 0,-28 30 32 0 0,0-30-64 0 0,27 0 64 0 0,-27 0-32 0 0,0 30-32 0 0,0-30 32 0 0,0 0 32 0 0,0 30 32 0 0,0-30 96 0 0,0 30-64 0 0,0-30 96 0 0,0 0 0 0 0,0 30-32 0 0,0 0 97 0 0,-27-30-97 0 0,27 0 32 0 0,-28 30-32 0 0,28-30 0 0 0,-28 30 64 0 0,0-30 33 0 0,0 0-33 0 0,0 0-64 0 0,0 0-32 0 0,0 30-32 0 0,0-30 0 0 0,0 0-64 0 0,28 0 64 0 0,-27-30-31 0 0,-1 30-1 0 0,28-30-64 0 0,-28 30-321 0 0,28-30-319 0 0,0 30-385 0 0,0-30-769 0 0,0 30-1249 0 0,0 0-3139 0 0</inkml:trace>
  <inkml:trace contextRef="#ctx0" brushRef="#br0" timeOffset="1">921 31 5093 0 0,'0'0'1409'0'0,"-27"0"0"0"0,27 0 513 0 0,0-30-224 0 0,0 30-289 0 0,0 0-256 0 0,0 0-384 0 0,0 30 32 0 0,0-30-32 0 0,-28 30 31 0 0,28 0-159 0 0,0 0-65 0 0,0 0 33 0 0,0 30-225 0 0,0 0 33 0 0,0 1-33 0 0,-28-1-96 0 0,28 0 1 0 0,0 30-65 0 0,-28-30-128 0 0,28 32 64 0 0,0-2-32 0 0,0-30-32 0 0,0 0-64 0 0,0 31 32 0 0,0-31-64 0 0,0 0 65 0 0,0-30-1 0 0,28 0-64 0 0,-28 0-97 0 0,0 0 1 0 0,0-30-288 0 0,0 0-193 0 0,28 0-351 0 0,-28 0-482 0 0,0 0-480 0 0,0 0-1313 0 0,0-30-2818 0 0</inkml:trace>
  <inkml:trace contextRef="#ctx0" brushRef="#br0" timeOffset="2">447 512 4388 0 0,'0'0'1602'0'0,"0"-30"-193"0"0,0 30 481 0 0,0-30-32 0 0,28 30-161 0 0,0 0-320 0 0,-28-30-288 0 0,28 30-64 0 0,0 0-96 0 0,28 0-128 0 0,-29 0-160 0 0,29 0-65 0 0,0 0-95 0 0,0 0-97 0 0,0 0-96 0 0,27 0-31 0 0,-55 30-193 0 0,28-30 32 0 0,-28 30-32 0 0,0-30-32 0 0,0 0-32 0 0,-28 30 64 0 0,28-30-64 0 0,0 0-128 0 0,-28 30-385 0 0,0-30-384 0 0,27 0-1024 0 0,-27 30-1411 0 0,0-30-3778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3:02:39.5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29 272 3651 0 0,'0'0'3524'0'0,"0"-30"-1859"0"0,0 30-159 0 0,-28 0 352 0 0,28-31-225 0 0,0 31-320 0 0,0 0-31 0 0,0 0-33 0 0,0 0-256 0 0,0 0-96 0 0,0 0-129 0 0,0 0-127 0 0,0 0-193 0 0,0 0-31 0 0,0 0 159 0 0,0 31 1 0 0,28-31 63 0 0,-28 0-191 0 0,27 30-33 0 0,-27-30 33 0 0,28 30-33 0 0,-28 1-192 0 0,28-1 64 0 0,-28 30-31 0 0,28-30-65 0 0,-28 30-32 0 0,0 0-32 0 0,28 1-64 0 0,0 29 32 0 0,-28-30-32 0 0,28 30 32 0 0,-28-30-63 0 0,28 32 31 0 0,0-32 96 0 0,-28 0-32 0 0,28-30 32 0 0,-1 30-128 0 0,1-30 96 0 0,-28 0-32 0 0,28 0-32 0 0,-28-30-32 0 0,0 0 0 0 0,28 0-32 0 0,-28 0 128 0 0,28 0 65 0 0,-28 0-1 0 0,28-30 0 0 0,0 0-64 0 0,-1 0 64 0 0,1-30-32 0 0,0 0-95 0 0,0 0 95 0 0,-1 0-96 0 0,1-2 32 0 0,0-28 0 0 0,-28 30-32 0 0,28-30-64 0 0,0 0 0 0 0,0 29 0 0 0,0-29 0 0 0,0 60 0 0 0,-28-30 32 0 0,0 30 0 0 0,28-1-32 0 0,-28 31 0 0 0,0-30 0 0 0,0 30 0 0 0,0 0 0 0 0,0 0 0 0 0,0 0-64 0 0,0 0-128 0 0,0 0-289 0 0,0 0-255 0 0,0 0-417 0 0,0 30-513 0 0,0-30-672 0 0,-28 31-1025 0 0,28-1-2499 0 0,-28 0-7943 0 0</inkml:trace>
  <inkml:trace contextRef="#ctx0" brushRef="#br0" timeOffset="1">1311 604 6694 0 0,'0'-31'3299'0'0,"0"31"-1505"0"0,0 0-64 0 0,0-30 128 0 0,0 30-321 0 0,-28 0-544 0 0,0 0-384 0 0,1 30-33 0 0,-1 1 33 0 0,-28-31-97 0 0,0 60-128 0 0,0-30-127 0 0,28 0-65 0 0,0 30-96 0 0,0-30 0 0 0,1 0-32 0 0,27 30 0 0 0,0-60-64 0 0,0 30 32 0 0,27 1 32 0 0,1-31 0 0 0,0 0 0 0 0,0 0 33 0 0,28 0-1 0 0,-28-31-32 0 0,0 1 32 0 0,0 0-32 0 0,0 0 32 0 0,0 0 64 0 0,-28-30 0 0 0,27 30-32 0 0,-27 0-32 0 0,28-30 1 0 0,-28 30 63 0 0,0-1-32 0 0,0 1-64 0 0,0 0 0 0 0,0 30 32 0 0,-28-30 32 0 0,28 30-64 0 0,0 0 128 0 0,0 0-160 0 0,0 0 0 0 0,-27 30-64 0 0,27-30 0 0 0,0 30 64 0 0,-28 31 0 0 0,28-31 0 0 0,0 30 33 0 0,0 0-1 0 0,0 0 0 0 0,28 0-32 0 0,-28-30 0 0 0,27 0 32 0 0,1 1 0 0 0,0 0-96 0 0,-28-1 32 0 0,28-30-160 0 0,-28 0-65 0 0,28 0-223 0 0,0-30-97 0 0,-28-1-383 0 0,0 0-706 0 0,0 1-544 0 0,0 0-1473 0 0,0 0-2852 0 0</inkml:trace>
  <inkml:trace contextRef="#ctx0" brushRef="#br0" timeOffset="2">1617 61 3748 0 0,'0'-30'4484'0'0,"0"30"-1890"0"0,28-30-352 0 0,-28 30-256 0 0,0 0-128 0 0,0 0-385 0 0,0 0-416 0 0,28 0-288 0 0,-28 30-32 0 0,0 0 0 0 0,0 0-225 0 0,0 0 0 0 0,0 0-63 0 0,0 30-33 0 0,0-29 33 0 0,0 29-65 0 0,0 1-64 0 0,0-1-95 0 0,-28 30-1 0 0,28 1-32 0 0,0-31-96 0 0,-28 30 32 0 0,28 0-32 0 0,0-30-32 0 0,0 1-32 0 0,0 0-32 0 0,0-1 64 0 0,28-30-32 0 0,0-30 1 0 0,0 30 31 0 0,0-30 64 0 0,0 0 0 0 0,28 0-64 0 0,-29 0 64 0 0,29 0-96 0 0,0-30 32 0 0,-28 30-64 0 0,28-30 0 0 0,-28 0-224 0 0,-28 30-417 0 0,0-30-672 0 0,0 30-929 0 0,0 0-1570 0 0,0-30-5733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27:21.9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14761 6238 2 0,'4'0'18'16,"15"0"-1"-16,2 0-1 0,14 0-3 15,6-1 5-15,13-2-1 0,8 3-6 16,10-2-4-16,13 0 0 0,14 1-1 15,5-2-2-15,9 1-3 0,11 1 0 0,13 0 0 16,12 0 0-16,12 0-1 0,21-5 0 16,20 0 0-16,22-1 2 0,17-1-1 15,12 2 1-15,9 1 63 0,5 0-53 16,-5-2-8-16,-3 4-2 0,-9 0-1 16,-4 2-1-16,-23 1 0 0,-16 0-2 15,-29 0-3-15,-21 0 5 0,-21 0 0 16,-20 4-3-16,-17 1 2 0,-12 0-1 15,-13-1-4-15,-12 0-2 0,-14-2 0 16,-3 0-2-16,-10-1 1 0,-1-1 1 16,-8 0 6-16,-1 0-1 0,-4 0 2 15,-11-1 1-15,-1-3 0 0,1 1-3 0,-8 0-4 16,-2-1-6-16,0 1-5 0,0 1 10 16,-4-1 3-16,-4 1 1 0,-3-1 0 15,3 2-8-15,-4 1-3 0,5-1-4 16,-3 0-8-16</inkml:trace>
  <inkml:trace contextRef="#ctx0" brushRef="#br0" timeOffset="3201.099">20853 6202 14 0,'-8'-3'44'0,"8"-2"-21"0,0 0 8 16,0 3 3-16,0-2 0 16,10 2-6-16,3-2 0 0,11-1-6 15,7 0-6-15,5-1-3 0,13 3-2 0,5-6 0 16,4 3 0-16,6-2-3 0,0 1-1 16,0 2-3-16,8 3 0 0,-3 0-1 15,1 2-2-15,8 0 1 0,-3 4-2 16,3 3 1-16,1 2-1 0,-11-1 3 15,-4 3-5-15,-6-1-1 0,-4 1-3 0,-15-1-4 16,0 0-6-16,-6-2 0 16,-8-2 5-16,-8 2-3 0,-1-3-10 15,-9-1-4-15,-5 0-21 0,-2 1-20 16,0-3-22-16</inkml:trace>
  <inkml:trace contextRef="#ctx0" brushRef="#br0" timeOffset="3495.923">21947 6104 26 0,'10'-6'41'0,"2"0"-19"16,9-1 1-16,0 3 5 15,-3 1-6-15,5 0-4 0,0 1-4 0,-9 1 2 16,3 1-2-16,-11 0 0 0,-2 0-5 15,4 3-6-15,-8 0 3 0,2 4-2 16,-2 2 4-16,0 0-7 0,-8 5 2 16,-8-1 3-16,-7 0-1 0,-4 0-3 15,0-1-1-15,0-1 1 0,2-1-1 0,9 2-1 16,8-4 0-16,-3 0 0 0,11-2-1 16,0-1 2-16,0-1-1 0,0 2-10 15,4-3-27-15,3 1-38 0,-3 0-56 16</inkml:trace>
  <inkml:trace contextRef="#ctx0" brushRef="#br0" timeOffset="4027.747">20876 5993 11 0,'4'0'48'15,"-4"0"-31"-15,4 0-4 0,-2 2 4 16,0 4 3-16,2 1-1 0,-2 1 1 0,-2 2-4 15,0 3-4-15,0 3-1 0,-4 1-5 16,-2 2 1-16,-6 2-1 0,6-1-7 16,-1 0 2-16,3 0-1 0,2-3 1 15,2-1-1-15,0-3 0 0,0-3 2 16,13-1-2-16,-3-3 1 0,6-4 1 0,7 2 3 16,-4-2 3-16,8-2 3 0,8 0 0 15,6 0 1-15,-2-4-5 0,13 0-4 16,2 0-1-16,0-1-1 0,-1 3-1 15,-1 2-17-15,-7 0-40 0,-7 2-65 16</inkml:trace>
  <inkml:trace contextRef="#ctx0" brushRef="#br0" timeOffset="5364.773">21723 8617 17 0,'0'0'71'0,"0"0"-35"0,2 0-11 0,13 0 11 15,4 4 7-15,5 0-9 0,9 1-3 16,15 2 0-16,6-4-1 0,12 2-2 16,6-2-5-16,11 2-8 0,0-2-3 15,-1-1 0-15,-1-1-1 0,2-1-1 16,-1 0 2-16,3 0-2 0,0 0 2 15,8 0-2-15,0 0-3 0,4-1 5 0,8-2-6 16,-5-4 1-16,3 4-5 16,-10-1-1-16,-6 1 0 0,-15 3 1 0,0 0-2 15,-18 0 1-15,-2 0-1 0,-5 3 0 16,-11 1 0-16,-5 3-3 0,-7 0-3 16,-11 0-13-16,1 1-14 0,-10 1-32 0,-4 2-71 15,-6-3-135-15</inkml:trace>
  <inkml:trace contextRef="#ctx0" brushRef="#br0" timeOffset="19169.145">22960 7275 94 0,'-19'3'57'16,"15"-3"-7"-16,2 1 5 0,2-1 5 15,0 0-13-15,0 0-7 0,0 0-4 16,-2 0 2-16,2 0-8 0,0-4-16 16,0-2 3-16,8-2-4 0,4-2 0 0,-1-1-4 15,3-1-3-15,1 0-3 0,-5-2 1 16,6 2-3-16,-5 1 1 0,-3-3-1 15,7 5 1-15,-9-2-2 16,0 2 2-16,4 0-6 0,-6 1 2 0,-2 1 1 16,3 3 1-16,-5 2 0 0,0 2 0 15,0 0-6-15,0 6 2 0,4 3 3 16,0 5 0-16,6 2 0 0,-2 3 1 16,5 7 2-16,8 6 0 0,-1 5 0 15,-3 9-1-15,3 5-1 0,-9 3 1 0,1 3 1 16,-10 1-2-16,-2-7-4 0,0-5 2 15,0-6-18-15,2-10-5 0,11-8-8 16,7-3-23-16,-3-4-64 16,-5-1-161-16</inkml:trace>
  <inkml:trace contextRef="#ctx0" brushRef="#br0" timeOffset="20017.274">19526 9567 167 0,'-17'0'51'15,"-1"0"5"-15,-7-4-6 0,2 3 10 0,-1-2-12 16,5 1-3-16,7 1-8 0,3-1-5 16,5 1-7-16,4 1-2 0,0-1-11 15,0 0-4-15,10 1-3 16,13-1-3-16,4 1 2 0,6 0-1 0,0 0 0 16,0 5-2-16,0 1-1 0,-2 4 1 0,-6-1 0 15,0 6-2-15,-15 3 1 16,-1 3 0-16,-9 4 2 15,0 1 0-15,-19 6-1 0,-6 2 0 0,-4 0 0 16,0-1-1-16,7-4 1 0,1-1-1 0,0-5 2 16,13-1-1-16,-2-5 0 0,10-4-1 15,0 1 7-15,20-3-11 0,9-2 2 16,4-3 2-16,11-5 1 0,-1-1 3 16,9 0-2-16,-5-6-1 0,1-2-1 15,-1 0 0-15,-5 1-6 0,-3-1-14 0,0 2-20 16,-8 4-31-16,-4 0-31 15,-8 2-82-15</inkml:trace>
  <inkml:trace contextRef="#ctx0" brushRef="#br0" timeOffset="20851.307">17112 12039 151 0,'8'-7'50'0,"21"-1"-41"0,4-2 5 15,4 2 26-15,4 0 10 0,5 3-15 16,-11 2-16-16,-2 2-6 0,-8 1-3 15,-13 0-4-15,-1 4-1 0,-7 2-3 16,-4 3 3-16,0 0-1 0,-2 3 1 0,-15-2-4 16,1 2 1-16,-7 2 1 15,-4-3-1-15,4 0-1 0,3 1 1 16,-1-3-1-16,0-2-1 0,11 0 1 16,-2 0 0-16,1-3-1 0,9 0 0 0,-2-1 0 15,0-2 0-15,4 1-1 0,0-1 0 16,0-1 0-16,10 4 2 15,11-2 0-15,10 1 0 0,4 0-1 0,2-1-1 16,5 1 2-16,-7 2-1 0,-4 1 0 16,-6-3-1-16,-11 5 1 0,3 0 0 0,-9-2 0 15,-6 5 1-15,-2-1-1 0,0 1-1 16,-4 3 1-16,-17 1-10 0,-10 2-41 16,-8 7-55-16,-13 0 1 15</inkml:trace>
  <inkml:trace contextRef="#ctx0" brushRef="#br0" timeOffset="21767.526">14612 14305 130 0,'0'0'107'15,"3"1"-75"-15,-1-1-1 0,2 0-16 16,6 0 8-16,0 0 2 0,5-1-9 0,8 0-3 16,1-3-1-16,1-2-6 0,4 0-1 15,-4-2-2-15,2-2 1 0,-6-1-2 16,-1 0-1-16,-1-2 0 0,-9 4 0 15,-6 1 1-15,-4 1-1 0,0 4 0 16,0 0 2-16,-4 3 2 0,-4 1-2 16,-7 7 0-16,-1 3-1 0,-1 4 3 15,5 2 1-15,0-3-2 0,9 1-3 16,3 0 1-16,0 0-1 0,15-3-1 16,1 2 0-16,5-2 1 0,2 0-1 0,4 1 0 15,-7-7 0-15,7 1-2 0,2-3 0 16,-2-4 2-16,2 0 1 0,-4-4-1 15,0-3-1-15,-7 0 0 0,3-1-3 16,-5 0 2-16,-5 0 1 16,-5 3 2-16,-6 0 0 0,0 2 1 0,0 3-2 15,0 0 0-15,0 4-7 0,0 7 8 16,-4 3 6-16,-4 5-7 0,3 3 0 16,-3 1 2-16,6 4 0 0,2 0-1 15,-2 1-1-15,2 0 0 0,0-1-2 16,-4 2-15-16,2 0-33 0,-6 3-55 0,-5 0-119 15</inkml:trace>
  <inkml:trace contextRef="#ctx0" brushRef="#br0" timeOffset="22604.7">12324 16449 109 0,'-16'0'183'0,"7"0"-147"16,1 0-5-16,0 0-12 0,6 2 7 15,2 7-3-15,0 0-9 0,0 3-3 16,0 3-1-16,0 0-6 0,2-1-1 15,8 2-1-15,-2-3-1 0,-1 0-1 16,7-2 0-16,-4-1 1 0,5-2-3 0,1-2-1 16,1-4-2-16,-7-2 1 0,5-5 4 15,3-3 3-15,7-3 0 0,4-2-2 16,0 2 3-16,4-1-2 0,-2 4 2 16,0 1 0-16,-6 3 3 0,-4 4-1 15,-7 0 3-15,-4 0 2 0,5 8 4 0,-3 3-2 16,3 1 1-16,-5 5-5 15,9 4-2-15,-7 1-2 0,7 4-2 16,-3 3-1-16,1-1-2 0,-3 4-1 16,5-4 1-16,-9-1 1 0,3 2-7 0,-7-3-2 15,-4 1-7-15,-2-1-9 0,0-3-8 16,-2-3 2-16,-9-1-3 0,-3-5-15 16,2-2-23-16,-7-4-30 0,7-4-66 15</inkml:trace>
  <inkml:trace contextRef="#ctx0" brushRef="#br0" timeOffset="22877.534">12543 16383 141 0,'-8'-17'129'0,"-2"9"-93"0,1-1 24 15,5 3-30-15,-2 1-1 0,0 2 11 0,-2 0-3 16,8 3-7-16,0 0-12 0,0 0-3 16,2 0-4-16,16 0 1 0,9 0 1 15,12 0-3-15,13 0 0 0,8-5-1 16,8 1-5-16,3-2-3 16,-7 1 0-16,-6 4-4 0,-11-2-8 0,-6 3-17 15,-5 0-23-15,-8 0-30 0,-5 6-50 16,-4 0-161-16</inkml:trace>
  <inkml:trace contextRef="#ctx0" brushRef="#br0" timeOffset="32548.493">23183 8204 11 0,'0'0'11'0,"0"0"-8"0,0 0 5 16,0 0 1-16,0 0 9 0,0 0-6 15,0 0-8-15,0 0 0 0,0 0-4 16,0 0 1-16,0 0-2 0,0 0 2 16,0 0-1-16,2 2-1 0,-2-1 1 15,0-1 0-15,0 0 1 0,0 0-2 0,0 0 2 16,0 0-1-16,2 0 0 0,-2 0 0 16,0 0 2-16,4 1-2 0,-4-1 0 15,0 2 1-15,0-2-1 0,0 0 0 16,2 0 0-16,-2 0 0 0,2 0 0 15,-2 0 1-15,0 0-1 0,0 0 0 0,4 0 0 16,0 0-5-16,5 0-7 16,1-2-16-16</inkml:trace>
  <inkml:trace contextRef="#ctx0" brushRef="#br0" timeOffset="34597.838">18100 8616 33 0,'0'-5'79'0,"0"-2"-42"0,0 2 8 16,-9-1-8-16,3-1 2 0,-2 2-3 16,-7-1-7-16,1-1 5 0,-7-2 1 15,-3 1-1-15,-7-3-3 0,-7 2-7 16,-1 2-3-16,-8-1-3 0,-1 6-4 15,-8 0-5-15,-12 2-3 0,-2 4-6 16,-15 7 1-16,-10 2 0 0,-17 6-1 16,-8 1-1-16,0 0 0 0,11 2-3 15,18-3-6-15,21-1-3 0,14-2-11 16,14-5-13-16,16 0-17 0,9-5-15 0,13 0-31 16,2-4-40-16</inkml:trace>
  <inkml:trace contextRef="#ctx0" brushRef="#br0" timeOffset="34937.33">16719 8561 58 0,'8'-8'17'0,"-8"-1"31"15,0 0-15-15,0 3-1 0,0 1 1 16,0 3 11-16,0 2-6 0,-4 0-9 16,-10 0-19-16,-9 6-2 0,-10-1 8 0,-4 4 0 15,-5 2-4-15,1 1-1 0,6 2-2 16,6 2 2-16,2 1 0 0,6 1-2 16,15 0-2-16,2 3 1 15,4 0-1-15,10 0-1 0,15 0 0 0,8-3-1 16,4-2-2-16,11-3-1 0,4-7 4 15,-1 1 0-15,11-5-3 0,6 1-1 16,3-1-1-16,9-2-2 0,-1 0-10 16,4 0-31-16,-1-2-37 0,-5-5-101 15</inkml:trace>
  <inkml:trace contextRef="#ctx0" brushRef="#br0" timeOffset="35929.805">21837 8745 311 0,'0'-10'10'0,"-14"0"15"0,1 1-3 16,13-4-8-16,6 4 1 0,36 2 6 15,3 1-1-15,13 1-3 0,6-1-5 0,6 0-2 16,1 0-4-16,5 0-3 15,-1-2 1-15,3 3-2 0,-3 3-1 0,1-3 1 16,-6 3-2-16,-8-2 1 0,-8 1 0 16,-10 0 1-16,-18 1-2 0,-5 0 0 15,-4 1 0-15,-7 1 0 0,-4 0-2 16,2 0 4-16,-8 5-5 0,0 0 3 16,-8 2 4-16,-6 2-4 0,-9 1 0 15,-6-2 3-15,0 3 0 0,-2 0-2 16,2-2 0-16,4 0 0 0,11-1-1 0,1-1 0 15,11-1 1-15,2-1-2 0,0 1 0 16,0 0 2-16,13-2-1 0,5-2-2 16,11 0 3-16,4-1-2 0,9-1 0 15,-3 0-5-15,-2-1 1 0,0-3-3 16,-3 2 3-16,-6 1 4 0,-9-1 1 16,0 1 0-16,-11 1 1 15,-6-3 1-15,-2 3-1 0,0 0 1 0,-4 0 4 16,-11 7 2-16,-3 3-3 0,-13 1-1 15,2 1-2-15,-4 1-2 0,-4 1 1 0,-3-2-1 16,5 1-3-16,2-1-12 0,-2 4-32 16,-2 0-48-16,-7 0-81 0</inkml:trace>
  <inkml:trace contextRef="#ctx0" brushRef="#br0" timeOffset="38228.898">10693 6380 40 0,'-29'-5'67'16,"9"1"-48"-16,5-1 5 0,5-3-2 0,-1 5 4 16,-5 0-8-16,1 0-5 0,-5 3-6 15,3 0 1-15,5 0-6 0,-1-2 1 16,-1 2-2-16,4 0 0 0,-5 0 1 15,7 0-1-15,-2 0-2 0,1 2-1 16,7 2 1-16,2 1 1 0,-2 4 0 16,0-1-1-16,0 1 1 0,0 0 0 15,2 2-1-15,0-1 2 0,0 4-1 16,0 2 0-16,0 1 0 0,0 6-1 16,0 1-1-16,-2 3 0 0,2 1-5 0,0 1 2 15,0-2 0-15,0 3-1 0,0 2 0 16,0-3 2-16,0 2-4 0,-6-2 0 15,-5 0 5-15,5-2-1 0,4 1 1 16,-2-2-1-16,4 0 1 0,0-3 1 16,0 1-2-16,0-1-2 0,0 2-4 0,-2 0 4 15,-4 1 0-15,-5 1-2 16,5 0-8-16,2-1-7 0,2 1-3 16,-4-1-3-16,-5 0 8 0,3 4 0 15</inkml:trace>
  <inkml:trace contextRef="#ctx0" brushRef="#br0" timeOffset="38344.241">10286 7390 8 0,'-27'62'59'0,"-8"11"19"0,-17 2-71 15,5-5-7-15,5-8 3 0,13-7-5 16,29-5 1-16,0 0-6 16,9-5 3-16,5-1 0 0,-10 2-3 0,-4 0-6 15,0-1-3-15,-2 0 14 0,-4-2-1 0,0 2-25 16,6 0 5-16,0 0 20 0,0 3-12 16</inkml:trace>
  <inkml:trace contextRef="#ctx0" brushRef="#br0" timeOffset="39581.251">9354 11217 255 0,'-33'0'24'0,"20"0"11"16,9 0 7-16,4 0 10 0,-8 0-10 16,-7 1-15-16,-9 7-7 0,-1 6-4 0,4 4-7 15,-6-1 2-15,2 0-5 16,5 1-4-16,7-2 0 0,3-1-2 15,6 2 1-15,0-3 0 0,2 1-1 16,2 1 1-16,0-3-2 0,0 0 1 0,6-1-2 16,12-3-2-16,1-1-1 0,8 1 1 15,0-3 2-15,0 1-4 0,4 0 4 16,0-1 2-16,2 0-1 0,4 3 1 16,0 0 0-16,-2 3 0 0,-2 5 0 15,-2 0 1-15,-6 4-1 0,2 1 1 0,-6 2 0 16,-9-2 0-16,5 2-1 15,-13 2 3-15,-4-2-3 0,0 1 2 16,-13 0-2-16,-3-2 0 0,-5-2 0 16,-4-1 0-16,-1-4 0 0,1-2-12 0,-10-2-5 15,-1-4-23-15,1-4-27 0,4-4-35 16,0-3-103-16</inkml:trace>
  <inkml:trace contextRef="#ctx0" brushRef="#br0" timeOffset="39757.277">9085 11301 152 0,'21'-22'98'0,"-1"1"-71"15,11 2 12-15,11 3 8 16,9-1 1-16,1 4-14 0,6 3-13 0,-6 4-13 16,-1 5-2-16,5 1-5 0,-13 3 0 15,1 3-3-15,-3 3-19 0,3 0-33 16,-7 3-63-16,2 0-146 0</inkml:trace>
  <inkml:trace contextRef="#ctx0" brushRef="#br0" timeOffset="40407.918">9848 13179 1 0,'0'16'1'16,"0"4"-1"-16,0 2 0 0,6 0 0 16,4-2 0-16,-3 0 0 0,-5-1-1 0,0-5 1 15,-2 1 0-15,0-1 0 0,0 1 1 16,0 1-1-16,0 1 0 16,-4 0 7-16,-3 2-5 0,-7 1 1 15,3-3 0-15,-1 0-3 0,4-2 0 0,6-2 0 16,0-2-1-16,2 2-5 0,0 1-1 15,0 1 5-15,-2 4 3 0,-5 2-2 16,1 2 0-16</inkml:trace>
  <inkml:trace contextRef="#ctx0" brushRef="#br0" timeOffset="40475.105">9784 13759 3 0,'0'5'0'0,"0"-1"0"0</inkml:trace>
  <inkml:trace contextRef="#ctx0" brushRef="#br0" timeOffset="42408.134">9926 14130 1 0,'-8'-13'18'0,"2"4"-10"15,2-2 4-15,0 3 27 0,2 3-13 16,-3-1 14-16,3 4-8 0,0 2-6 0,-6 0-15 16,2 5-3-16,-2 6 2 0,-7 3 3 15,3 4 1-15,1 4-2 0,-3 2-3 16,6 3 2-16,3 6-3 0,3 0-1 16,-4 4-1-16,6 5 3 0,0 1-3 15,0 3-2-15,0 0-2 0,0 3 0 0,10-2-2 16,3 0 1-16,5 3 2 0,-1-3-1 15,6-3-2-15,4-2 1 0,-3-4 0 16,1-7-1-16,-4 0 0 0,2-3 2 16,-1 1-2-16,-1-1-1 0,-9 2 0 15,5 2-1-15,-7 3 0 0,-6 0 0 16,-1 8 2-16,-3 4 2 0,-3 4 2 16,-11 11 17-16,-13 5 32 0,-6-3-44 15,4-5-7-15,6-11 0 0,19-11-2 16,4-6 1-16,13 0 0 0,5-5-2 0,-9 1 2 15,-5 0 0-15,-2-1-1 0,4-1-1 16,2-2 1-16,-2-3 0 0,1 0 0 16,1 0 1-16,0 0-1 0,0 2 1 15,-3 2-1-15,-3-2 1 0,0 1-1 16,-2 3 2-16,0-1-1 0,0 3-1 0,0 1 1 16,0 1 0-16,0 0-2 15,0 1 2-15,0 2-1 0,0 0 0 16,-2 1 0-16,-3-1 0 0,5-1 0 15,0 1 0-15,0-2 0 0,0 0-2 0,0 3 2 16,0-3 0-16,0 4 1 0,0-2-1 16,0 3-1-16,-2 0 2 0,2-1 0 15,0-2-1-15,0-2 0 0,0-2 0 16,0 0 0-16,0 0 0 0,7 1 0 16,1 3 0-16,0-2 0 0,-2 7 1 15,-4 1-1-15,0 0 0 0,3 4 0 0,-3-2 1 16,0-4-1-16,4-4 0 0,-2-1 0 15,2-7 0-15,0 0-1 0,5 1 0 16,1-1 1-16,-4 4 0 16,5 2 0-16,-5 2 0 0,-2 3-2 0,3-2 1 15,-1-1-1-15,-4 1 2 0,2-1 0 16,-6-1 0-16,0-1 2 0,0 1-2 16,0-8 1-16,2-1-5 0,2-4 1 15,3-1 3-15,-1 1-1 0,-2-1-3 16,-2-1 0-16,-2 1-2 0,0-1 0 15,0-3 3-15,-4 3 2 0,0-3 1 0,0-1 0 16,2 2 0-16,2-1 0 0,0-1 0 16,6 2-1-16,2-1 1 15,-2-1 1-15,-6 2-2 0,2 5 1 0,-2 1 2 16,0 2-2-16,0 0 1 0,0-1-1 16,0-2 0-16,2-2-1 0,-2-4 2 15,2-1-1-15,1-1 0 0,-3-6 2 16,0-1 0-16,0 0 5 0,0-5 0 15,0 0-1-15,-3 0-1 0,3 0-4 0,0 0 1 16,0 0 0-16,0 0 1 0,0 0 0 16,0 0 3-16,0-2 0 0,0 0 0 15,0 0-3-15,7 0 2 0,5-1-4 16,5 3 5-16,5-3 1 0,7-1-3 16,13 2 4-16,-1 0 0 0,6-1-1 15,-1 2-5-15,6-1 2 0,3 2-4 16,14 12 41-16,1-1-31 0,4 1-8 15,-7-6-8-15,-12-4-18 0,-3 2-26 16,-4 4-53-16,-3-5-115 0</inkml:trace>
  <inkml:trace contextRef="#ctx0" brushRef="#br0" timeOffset="46108.547">5143 10558 12 0,'-6'-1'36'15,"0"-3"-4"-15,-7 3-3 0,3-1 6 16,0 1-14-16,-3 1 5 0,3 0-3 16,-5 0-2-16,3 3-7 0,0 4-4 0,-5 2-4 15,7-1 2-15,-1 5-2 0,3-3 1 16,8 2 0-16,0 0-2 0,0 0-1 16,0-1 1-1,6 0-5-15,9-1 4 0,-5-2-3 16,11-4 1-16,-7-2 1 0,7-2 3 0,0 0 6 0,-7-6 2 15,0-5 7-15,-3 1-9 0,-5-6-3 16,-4 1-2-16,-2 1-1 0,0 0-5 16,0-1 1-16,-4 5-1 0,-6-1 0 15,-3 2 2-15,3 5-7 0,0 0 3 16,-5 4-1-16,5 0-11 0,-7 7-8 0,5 2-5 16,4 3-8-16,-1 0-27 0,9 0-52 15</inkml:trace>
  <inkml:trace contextRef="#ctx0" brushRef="#br0" timeOffset="46412.673">5668 10494 71 0,'-4'0'55'0,"-2"0"-27"0,-7 5-4 16,5 4 3-16,-6 0 10 0,1 5-3 16,-3 1-5-16,-3 2-13 0,-2 4-7 0,-1 6-5 15,-9 2 0-15,0 4 0 0,0 4-1 16,-5 4-1-16,3 6-2 0,0 2 2 16,4-2-2-16,5-4 0 15,1-7 2-15,10-6-2 0,3-5 2 0,8-4-1 16,-2-6-1-16,4-2-3 0,2-4-5 15,12-4-15-15,5-5-5 0,8 0-16 16,0-4-29-16,4-7-49 0</inkml:trace>
  <inkml:trace contextRef="#ctx0" brushRef="#br0" timeOffset="46693.599">5652 10865 24 0,'-9'0'72'15,"5"0"-17"-15,0 1-23 0,0 3 2 16,2 1 3-16,-4 4-5 0,4 1-4 16,-5 3-9-16,5 3-5 0,2-2-5 15,0 0-1-15,0 1-1 0,0-5-1 16,9-1-3-16,5-4 1 0,-2-2-1 16,3-3 1-16,-1 0 4 0,3-4 12 0,-7-10-3 15,7-3-4-15,-15-4-2 0,-2-2-1 16,-4 3 1-16,-19 1 4 15,-6 6-2-15,-4 2-2 0,-6 7-3 0,-3 4-8 16,5 0 0-16,-4 9-2 0,4 5-1 16,8 3-3-16,6 5-25 0,10-2-31 15,13 1-55-15,0-1-149 0</inkml:trace>
  <inkml:trace contextRef="#ctx0" brushRef="#br0" timeOffset="55000.065">5660 12990 102 0,'-11'-17'34'0,"5"1"-2"0,-2 3 17 15,-4 2-4-15,1 3 8 0,5 1-9 16,2 4-9-16,2 1 0 0,2 2-11 15,0 0-5-15,0 0-11 0,0 7-4 16,0 4 3-16,0 5 12 0,4 4-7 16,4 8-2-16,5 4-2 0,5 7 3 0,5 5 2 15,0 1-4-15,-1 4-4 0,7 0-2 16,0-3 2-16,0-4-3 0,-2-5 2 16,-2-11-2-16,-4-6-1 15,-5-7-1-15,-1-5 2 0,-7-4 0 0,-2-4 0 16,2 0 11-16,-1-6 8 0,-1-6-2 15,-2-5-10-15,0-3 0 0,-2-4-5 16,0-3 0-16,-2-2-2 0,4-1 0 16,-2-1 0-16,5-3-2 0,-1 5 0 15,6 0 1-15,1 3-3 0,-3 5-1 0,6 6-5 16,-7 3-8-16,-3 6-6 0,6 4-6 16,-5 2-12-16,1 3-10 0,4 8-4 15,-4 4-9-15,1 4-17 0,-3 2-10 16,2 1-27-16</inkml:trace>
  <inkml:trace contextRef="#ctx0" brushRef="#br0" timeOffset="55176.596">6038 13317 111 0,'-8'0'90'0,"0"-3"-24"0,-1-3-19 16,-3 2-4-16,8-1 3 0,2 2-1 0,2-1-8 16,0 0-12-16,8 3-7 0,15-1-5 15,10 2 2-15,12 0-3 0,1 0-3 16,7 2-5-16,5 7-1 0,-4 1 0 15,-6 3-2-15,1 0-1 0,-7 4-6 16,-1-1-14-16,-4 2-22 0,-4 1-28 16,4-1-32-16,-1 2-81 0</inkml:trace>
  <inkml:trace contextRef="#ctx0" brushRef="#br0" timeOffset="64453.992">21785 8589 28 0,'0'0'20'16,"17"0"-13"-16,2 0-2 0,14 1-4 15,8 1 0-15,11 1-1 0,8-1-6 16,6 0-39-16</inkml:trace>
  <inkml:trace contextRef="#ctx0" brushRef="#br0" timeOffset="64548.817">23259 8595 126 0,'170'-2'42'0,"-13"-1"-45"0,-19-3-11 16,-18 2-8-16,-18 2 5 0,-28 0-11 0,-20-1-10 16,-9 3-8-16</inkml:trace>
  <inkml:trace contextRef="#ctx0" brushRef="#br0" timeOffset="78429.279">25235 17244 6 0,'-14'-2'19'0,"4"0"-11"0,-3 0 42 0,3 1-34 15,0-1-2-15,-3 0 3 0,5 1-3 16,-2 0 4-16,-3 0 4 0,7 0 1 15,-4-3 6-15,-3 3 7 0,5-1 2 16,0 0-8-16,-5 1 0 0,7 0-4 16,2 0-4-16,2 0-1 0,2 0 4 0,0-1-2 15,0 1-3-15,12-1-13 0,15-4-1 16,6 1 2-16,11 0-5 0,1 0 2 16,7 1 0-16,1 0-4 15,1 1 2-15,-4 0-1 0,2 1-1 16,-3 0-1-16,-5 1 1 0,-1 1 0 0,-8 0-3 15,-6 0-7-15,-4 1-10 0,-9 4-6 16,-1 0-18-16,-9 3-24 0,-2-1-32 16,-4 0-15-16,0 3-55 0</inkml:trace>
  <inkml:trace contextRef="#ctx0" brushRef="#br0" timeOffset="78693.029">25362 17319 28 0,'-19'0'22'0,"6"0"41"16,1 0-31-16,4 1-5 0,6-1 8 16,0 1-7-16,2-1-7 0,0 0-7 15,0 2-2-15,0-2 1 0,0 0 10 16,2 0 1-16,16 0-3 0,1 0 2 16,10-3-6-16,8 0-4 0,-4-3 0 0,6 0-3 15,-1 2-2-15,3-2-3 0,-6 4 1 16,-4 1-5-16,-4-1 2 0,-10 1-2 15,3 1 0-15,-9 0-1 0,1 1 0 16,-4 4 0-16,-4 1-1 0,-4 2-3 16,2 1-12-16,-2-1-17 0,0 3-28 0,0 0-43 15,0 0-8-15</inkml:trace>
  <inkml:trace contextRef="#ctx0" brushRef="#br0" timeOffset="79266.877">25678 17075 109 0,'-15'-7'56'0,"7"1"-23"0,2-2 0 16,0 3 0-16,6 0 3 0,0 1 0 16,0 0-7-16,2-1-7 0,12 0-11 15,5 1-3-15,-3 2 0 0,9 0-4 0,2 0 1 16,6 2-3-16,-2 0 2 0,0 2-2 15,2 4-2-15,-4-1 1 0,0 3 0 16,0 0 0-16,-4 3 1 16,-2 1-1-16,-5 2-1 0,1 0 1 0,-9 1-1 15,5 3 1-15,-9-1-1 0,-6-1 0 16,0 4 1-16,0 0-1 0,-9 0 2 16,-7 2-1-16,-7 2 1 0,0-1-2 15,1 1 2-15,-7-2-2 0,0 0 1 16,2 1-1-16,0 0-3 0,0-2-32 0,9 0-52 15,-3 1-61-15</inkml:trace>
  <inkml:trace contextRef="#ctx0" brushRef="#br0" timeOffset="81793.33">27772 18294 132 0,'283'-26'-2'0,"-14"0"-15"0,-27 6-86 16</inkml:trace>
  <inkml:trace contextRef="#ctx0" brushRef="#br0" timeOffset="143273.637">8866 12294 174 0,'-15'0'67'0,"7"-5"-8"0,4 3-12 15,4-2 0-15,0 2 5 0,0 1-15 16,12-2-14-16,13 1 2 0,17-3 0 16,3 0-2-16,15-1-3 0,10 0-5 0,5-2-1 15,9 1-3-15,7 3-2 16,-2-2-5-16,-4 1-1 0,-4 5-1 16,-13-2-1-16,-6 1 1 0,-6 1-4 15,-15 0-1-15,-2 0-7 0,-14 0-8 0,-8 0-15 16,-5 3-25-16,-2 4-42 0,-8 2-34 15,-2 0-77-15</inkml:trace>
  <inkml:trace contextRef="#ctx0" brushRef="#br0" timeOffset="143635.798">8835 12499 261 0,'-8'0'42'0,"8"-1"4"0,0-3-1 16,16-1 4-16,17 0-12 0,15-1 0 16,14-1-7-16,8 1 2 0,15-1-10 15,8 0-9-15,6 0-4 0,-4 0-3 16,2 2-2-16,-6-1-3 0,-8 2 1 16,-15 2-1-16,-8-2-4 0,-8 0-10 0,-9 3-16 15,-10 1-18-15,-14 0-20 0,-3 3-43 16,-11 7-51-16,-5-1-46 0</inkml:trace>
  <inkml:trace contextRef="#ctx0" brushRef="#br0" timeOffset="143872.504">8878 12659 286 0,'0'-4'75'15,"9"-4"-18"-15,9 1-15 0,11 0 12 16,12-1-2-16,9 2-13 0,12-1-8 16,12-1-2-16,7-1-5 0,12 0-7 15,2 0-7-15,4 1-2 0,3 1-5 16,-11 2-1-16,-9 3 0 0,-13 2-1 0,-12 0-4 16,-13 0-12-16,-1 5-14 15,-10 1-9-15,-6-2-28 0,0 5-48 16,-15 1-122-16</inkml:trace>
  <inkml:trace contextRef="#ctx0" brushRef="#br0" timeOffset="208000.854">19226 10744 113 0,'91'-7'19'0,"11"2"-16"16,11 3-1-16,5 2 1 0,4 0-1 15,-6 7-2-15,-9 3-10 0,-10 5-38 16,-8 4-33-16</inkml:trace>
  <inkml:trace contextRef="#ctx0" brushRef="#br0" timeOffset="208661.32">17039 13128 181 0,'62'-6'-1'0,"2"3"3"16,13 3-2-16,3 0-8 0,3 1-1 15,4 9-10-15,0 0-42 0</inkml:trace>
  <inkml:trace contextRef="#ctx0" brushRef="#br0" timeOffset="209440.284">14081 15554 179 0,'4'-2'11'0,"5"1"-10"16,5-1 6-16,13 0-2 0,8 1 3 15,17-1 0-15,12 2 4 0,14-1-6 16,13-3-5-16,11 2 2 0,5-1-3 16,3-2 0-16,1 1-4 0,5 1-22 15,-10-1-27-15,-9 2-59 0</inkml:trace>
  <inkml:trace contextRef="#ctx0" brushRef="#br0" timeOffset="210608.066">11710 18257 172 0,'21'-1'-6'0,"14"1"6"0,21 0 9 15,22 1-5-15,26 3-2 0,16-1 4 16,24 3-4-16,20-1 0 0,22 4-3 16,6 1 2-16,-10 0-4 0,-11 1-34 15,-18-4-40-15</inkml:trace>
  <inkml:trace contextRef="#ctx0" brushRef="#br0" timeOffset="-77984.183">29876 7826 17 0,'-4'-1'59'0,"2"-2"-21"15,2-4-2-15,0 3-1 0,0-1-2 16,6 0 0-16,11 0-5 0,-3 0-5 16,9 1-1-16,6-1-4 0,2 1-4 15,4 1 0-15,4 0 2 0,-6 3-5 0,2 0-3 16,-2 6-3-16,-6 1 0 0,-2 2-2 16,-2 6 3-16,-9 2 0 0,1 4-4 15,-3 5 4-15,-10 3-3 16,-2 2-2-16,0 7 2 0,-22 2 2 0,-5 0-3 15,-2 0 1-15,-4-1-1 0,-5-3 1 16,10 0 0-16,-1-3 3 0,2-5 1 16,18-4 2-16,3-4-1 0,6-5-1 15,0-6 0-15,6-4 0 0,7-1-2 16,5-3 4-16,7-1-1 0,2-5 1 16,10-4-2-16,3-5-6 0,5-3 2 0,1 2-3 15,3-6-5-15,-1-1-20 0,1 1-29 16,3-2-27-16,-4-1-74 0</inkml:trace>
  <inkml:trace contextRef="#ctx0" brushRef="#br0" timeOffset="-77696.165">30668 7894 46 0,'-25'-6'154'0,"17"6"-122"0,-1 0 6 0,-1 3 7 15,2 6-11-15,-9 3 1 0,5 5 3 0,4 4-16 16,-7 2-14-16,11 3 13 0,4 5-4 15,0-3-1-15,4 0-9 0,19-2 1 16,2-2-1-16,6-2-7 0,6-1 3 16,6-4-2-16,3-5 0 0,3-2 0 15,-3-8-3-15,-3-2 1 0,-8-9 1 16,-6-4 1-16,-4-6 0 0,-10-2 0 16,-3-5 2-16,-12-2 0 0,0-3-2 15,-6-4-1-15,-17-1 1 0,-4 2-1 16,-8 3 0-16,-4 5 1 0,0 10-2 0,3 5 1 15,3 7-1-15,4 4-1 0,5 7-12 16,1 2-19-16,10 4-21 0,1 3-49 16,12-2-109-16</inkml:trace>
  <inkml:trace contextRef="#ctx0" brushRef="#br0" timeOffset="-77477.51">31209 8008 211 0,'0'-7'74'16,"15"0"-34"-16,8 2 0 0,-1-2-1 16,3 1-10-16,4 3-13 0,-2 1-7 0,-2 1-7 15,2 1 0-15,-3 0 0 0,-5 0-3 16,6 0-16-16,0 0-25 0,-3 0-55 15,3 0-93-15</inkml:trace>
  <inkml:trace contextRef="#ctx0" brushRef="#br0" timeOffset="-77091.58">31515 7833 83 0,'-12'-13'160'0,"12"2"-130"16,2 2 11-16,12-2 4 0,1 3 0 0,8 0-9 15,-3 2-8-15,-3 2-9 0,4 4-3 16,-9-1-6-16,2 1-5 0,-5 1-3 16,-3 7 0-16,-4 3 4 0,-2 1-6 15,0 2 2-15,0 0 2 0,-8 1-3 16,-5 1 1-16,-3-1-1 0,3-1 0 16,-5-1 1-16,3-3-3 0,-1-2 2 15,3-1 0-15,-3 0 0 0,10-2-1 16,-1-2 1-16,5 0-2 0,2-1 1 15,0 0-2-15,0-2 2 0,11 2 0 0,5-2 0 16,3 0-1-16,6 0 0 0,-5 2-1 16,5 1 0-16,-4 2 0 0,1 3-1 15,-1 1 3-15,-4 5-1 0,-1 3 1 16,-10 3 0-16,-3 6 0 0,-3 1 0 16,-3-3 1-16,-9 3 0 0,-9 1 0 0,-1-2-1 15,-1-1 0-15,4-2 1 16,-1-4-1-16,-1-4-2 0,11-6-15 15,5-6-18-15,5-3-21 0,0-5-39 16,0-8-89-16</inkml:trace>
  <inkml:trace contextRef="#ctx0" brushRef="#br0" timeOffset="-76797.513">31873 7898 138 0,'-23'10'121'0,"3"2"-88"0,5 3-4 0,-4 1 20 16,15 4 6-16,4 1-17 0,0 0-14 16,9-1-10-16,15-2-8 0,1-4 0 15,6-1-5-15,2-1 1 0,0-6 0 16,11-3 0-16,-5-3-2 0,-4 0 1 16,2-8-2-16,-4-6 3 0,-14-5 1 15,0-4 0-15,-13-2-3 0,-6-1 0 16,0 0 2-16,-29 3 4 0,-6 2 5 15,-13 3-1-15,-1 4-2 0,-5 3-2 0,-2 5-3 16,2 5-3-16,9 1 0 0,1 0-1 16,18 6-4-16,9 1-25 15,7 3-36-15,10-1-72 0,4-2-172 16</inkml:trace>
  <inkml:trace contextRef="#ctx0" brushRef="#br0" timeOffset="-76526.232">32497 7497 66 0,'0'-6'150'15,"6"-1"-115"-15,3 1-1 0,1 4 6 16,-8 1 5-16,-2 1 0 0,0 1-29 15,0 9 10-15,-12 3-3 16,-3 3-1-16,-5 6-4 0,-5 0-4 0,0 5-6 16,0 2-3-16,-2 1-3 0,-2 2 1 0,2 1-3 15,1-4-9-15,7-2-17 0,9-2-19 16,8-7-28-16,2-3-50 0,2-6-72 16</inkml:trace>
  <inkml:trace contextRef="#ctx0" brushRef="#br0" timeOffset="-75658.156">32065 7469 60 0,'-16'-1'92'16,"-7"1"-44"-16,-2 0-13 0,-2 5 1 15,0 3 4-15,3 4-4 0,5 5-8 16,-2-2-7-16,7 2-9 0,-3 2-1 16,9-3-5-16,-2-1 0 0,10-1-1 15,0-2-2-15,12-3-3 0,11-2 3 16,0-4 0-16,8-3-1 0,10-3 2 15,-4-8 0 1,0-2-2-16,1-1-1 0,-18-1 1 0,-3-3-2 0,-15 3 2 16,-2 0 0-16,-4 1-1 0,-9 5-1 15,1 0-1-15,-3 3-3 0,3 6-16 0,0 0-17 16,-5 9-36-16,5 6-55 0</inkml:trace>
  <inkml:trace contextRef="#ctx0" brushRef="#br0" timeOffset="-75289.352">32646 7942 150 0,'-8'0'91'0,"-1"0"-40"16,3 4-22-16,-4 2 18 0,-7 2-7 16,3 5-9-16,-3 3-14 0,7 3-6 15,-2 0 0-15,8 0-2 0,1 1-3 16,3-2-2-16,3 0 0 0,11-3-4 16,0-3 2-16,11-2 0 0,-2-4-1 0,2-5 0 15,0-1 2-15,-3-3 0 0,-1-8 4 16,0-3 7-16,-13-5 5 0,-8-2 6 15,0-2-7-15,-8-1-4 16,-21 1-3-16,0 6 0 0,-13 3-5 0,1 7-4 16,-2 4-3-16,-1 3 0 0,-1 3-3 0,8 8-20 15,-1 5-27-15,1 6-44 16,10 3-137-16</inkml:trace>
  <inkml:trace contextRef="#ctx0" brushRef="#br0" timeOffset="-74576.481">30930 9465 39 0,'-2'0'102'16,"0"0"-68"-16,2 0-6 0,0 0-9 15,0 0-7-15,0 4 13 0,2 2 11 16,4 3-7-16,3 2-11 0,3 4-4 0,3 3 4 16,5 3 2-16,5 4-5 15,4 3-6-15,-2 4-2 0,0 3-5 16,-7 0 1-16,3 2-2 0,-2 3 1 15,-11-3 2-15,1-1-8 0,-3-2-11 0,-8-3-19 16,0-6-18-16,0-4-24 0,0-6-32 16</inkml:trace>
  <inkml:trace contextRef="#ctx0" brushRef="#br0" timeOffset="-74395.703">30796 9884 46 0,'-15'-9'169'0,"11"3"-115"15,4 1-5-15,7 2-1 0,17 2-3 16,9 0-7-16,17 1-4 0,4 0-14 16,12-1-3-16,6-1-6 0,3-1-5 0,-3-1-2 15,-2-1-4-15,-1 1 0 0,-12-2-6 16,-11 2-22-16,-5-1-20 0,-10 0-33 16,-10-2-56-16,-2 3-97 0</inkml:trace>
  <inkml:trace contextRef="#ctx0" brushRef="#br0" timeOffset="-74096.145">31505 9803 107 0,'-4'6'101'0,"4"-2"-66"0,0 3 1 15,6-3 13-15,9 1-2 0,1-2-17 16,7 1-10-16,2-4-4 0,6 0 1 16,-2 0-6-16,-1-7-1 0,-3-2-2 15,-8 0-2-15,-3-1 5 0,-10-1-2 16,-1 2 0-16,-3-2-3 0,0 1-4 15,-5 0-1-15,-13 1 1 0,3 2-1 0,-10-2-1 16,-1 3 1-16,-1 4 1 0,-2 2 2 16,2 0-1-16,4 6 2 0,0 6 1 15,3 0 0-15,7 3-4 0,3 4 2 16,10-1 3-16,0 3-4 0,12 0 0 16,9 1-2-16,6-1 1 0,10 0 1 15,0-2-2-15,-1-5 0 0,3-2-8 0,2-4-9 16,-6-3-27-16,0-4-13 15,-1-1-41-15,-6-4-66 0</inkml:trace>
  <inkml:trace contextRef="#ctx0" brushRef="#br0" timeOffset="-73732.405">31995 9756 167 0,'-4'-3'100'16,"0"0"-53"-16,4 2 0 0,0 0 0 15,-7 1-7-15,5 0-11 16,-6 1-10-16,-8 6-2 0,1 1-2 0,-8 4-7 16,-1-1 0-16,7 2-3 0,-2-1-2 15,9 0-2-15,4-2-1 0,0-1 2 0,6-5-2 16,0 1-2-16,0-1-2 0,8-3-5 16,4-1-2-16,3 0 2 0,-1-4 2 15,5-4-1-15,-3 4 3 0,3-5-2 16,-7 4 3-16,7 0 4 0,-9 1 0 15,7 0 0-15,-3 3 2 0,5 1 2 0,-5 0 1 16,5 4 3-16,2 3-1 0,-7 3 1 16,5 3 0-16,-7 2 2 15,1 3-4-15,-5 4 2 0,-6 2-1 0,-2 1-1 16,2 2-4-16,-2-2 4 0,0 0-10 16,0-3 2-16,-4-5 1 0,0-5 0 15,2-2-11-15,2-7-16 0,-2-3-20 16,2-2-27-16,0-10-108 0</inkml:trace>
  <inkml:trace contextRef="#ctx0" brushRef="#br0" timeOffset="-73480.602">32233 9259 124 0,'-15'0'136'15,"11"0"-92"-15,4 5-14 0,0 5 5 16,0 3 11-16,12 5-9 0,1 2-12 16,7 4-7-16,5 1 1 0,4 5-5 0,4 1-5 15,0 1-2-15,-2 3-2 0,-2 2-1 16,-2-1-2-16,-2 1 2 0,-4-1-2 16,-1 0-2-16,-9-1 1 0,1-1-2 15,-12 0-12-15,0-3-10 0,0-6-15 16,-6-5-6-16,-4-8-22 0,5-2-34 0,-7-4-40 15</inkml:trace>
  <inkml:trace contextRef="#ctx0" brushRef="#br0" timeOffset="-73308.095">32247 9706 222 0,'21'-12'78'0,"16"-1"-30"15,8 2 1-15,9 2 0 0,4 3-4 16,2-1-8-16,6 3-13 0,-4 0-13 15,0 2-4-15,-4 2-3 0,-8 0-2 16,-11 0 0-16,-4 4-2 0,-6 0-2 0,-6 0-13 16,-3 1-33-16,-5 1-41 0,-9-1-115 15</inkml:trace>
  <inkml:trace contextRef="#ctx0" brushRef="#br0" timeOffset="-71549.622">24746 10057 55 0,'0'0'30'0,"0"0"21"16,0 1-34-16,2 5 14 0,0 3 5 16,0 2 0-16,2 6-5 47,0 1-11-47,-4 3-4 15,0 5-5-15,0 2 4 0,0 4-5 0,0 4-3 0,-4 2 0 0,0-1-4 0,4-1-2 0,0-4 0 0,0-6 2 0,0-6-3 0,8-4 1 0,0-8 1 16,-2-1-2-16,-3-2 2 0,1-4 0 15,-2-1 0-15,0 1 4 16,0-1 9-16,6 0 8 0,0 0-2 0,11-4-10 16,-2-1-5-16,7 2 2 0,5-1-4 15,2 2-2-15,4 2 0 0,9 0 0 16,5 0-1-16,16 0-1 0,5 4 1 16,17-1-1-16,24 4 0 0,26-4 1 15,22-2 1-15,17-1-2 0,-5-2 2 0,5-7 0 16,4 0-4-16,-1 0 1 0,-1-2 0 15,-6-2-3-15,-3 0 0 0,-14-3-9 16,-4 5 5-16,-4 0 1 0,-11 1-4 16,-14 5 8-16,-20 2 2 0,-13 1 0 15,-17 2 1-15,-18 0 0 0,-15 0 0 0,-8 0-1 16,-14 2 1-16,-9-2-1 16,-2 2 1-16,-6-1 1 0,0-1 2 15,0 0-2-15,0 0 2 0,0 0 1 16,0 1 3-16,0 0-5 0,0-1 1 0,0 0-1 15,0 1-2-15,0-1-2 16,2 0 0-16,6 1 2 0,5-1 1 0,-1 0 0 16,5 0-1-16,-7 0 1 0,2-1 0 15,1-3 0-15,-5-2 0 0,2-1 1 16,-1-2-1-16,-5 1 0 0,-2-3-1 16,0 0 5-16,-2-4 3 0,0-4 2 0,0 0 1 15,-6-6-4-15,-5-2 0 0,-3-4 2 16,-1-4 1-16,-5 2-3 15,1-4 1-15,3 1-7 0,-3-2 1 16,13 5-2-16,4 1-1 0,2 8-3 0,0 9 12 16,0 5-8-16,0 6-16 0,0 4-17 15,-8 0-45-15,-7 0-92 0</inkml:trace>
  <inkml:trace contextRef="#ctx0" brushRef="#br0" timeOffset="-70917.798">24570 8929 74 0,'6'-4'49'0,"0"1"-18"16,2 0 13-16,1 2-4 0,5 1-2 15,-1 2-8-15,3 8-4 0,-1 4-2 16,1 4-7-16,1 5 0 0,5 4-1 0,3 3-3 15,2 3-8-15,-4 2-2 0,2 1 2 16,-1 5-3-16,1 1 3 16,-4-2-5-16,-2-4 0 0,-1-7-15 15,-5-7-18-15,1-7-1 0,-6-1-19 0,-2-7-24 16,-3 0-61-16</inkml:trace>
  <inkml:trace contextRef="#ctx0" brushRef="#br0" timeOffset="-70754.103">24599 9293 92 0,'0'-10'32'0,"6"5"2"0,15-4 9 0,1 2 1 15,9 4-5-15,0 0-10 0,5 0-12 16,5 2-9-16,4 0-3 0,5-1-2 16,-3 2 0-16,5 0-4 0,-6-2-5 15,-5 2-36-15,-6 0-36 0,-2-2-76 16</inkml:trace>
  <inkml:trace contextRef="#ctx0" brushRef="#br0" timeOffset="-70540.5">25142 9139 68 0,'0'-2'38'0,"0"2"-2"0,11 0 1 0,1 1-7 15,9 7 7-15,2 3-4 0,-1 1-9 0,3 2-7 16,-2 1-1-16,0 3-3 15,-1 2-6-15,-5 2-2 0,-1 1-3 16,-3 3 1-16,-1-1 1 0,-1 1-2 16,-3-2-3-16,-2-8-9 0,0-1-9 0,-2-5-14 15,-4-6-25-15,0-2-39 0,0 0-24 16</inkml:trace>
  <inkml:trace contextRef="#ctx0" brushRef="#br0" timeOffset="-70400.759">25204 9210 50 0,'0'-16'41'0,"2"3"-7"0,11 0 8 0,8 4-2 16,3 2 0-16,-3 0-8 0,12 4-12 15,4 1-9-15,5 1-7 0,3 1-3 16,-1 0 1-16,3 1-2 0,3 5-17 0,-1 0-35 16,3-1-72-16</inkml:trace>
  <inkml:trace contextRef="#ctx0" brushRef="#br0" timeOffset="-70041.427">25767 9168 127 0,'-15'-1'38'15,"-3"1"6"-15,5 0 4 16,1 6-8-16,-5 0-12 0,13 4-5 16,-4 1-8-16,6 1-7 0,2 1 0 0,0 2-1 15,0-2-3-15,12 3-2 0,1-2 2 16,7-2-3-16,7-2 1 0,-2-6 3 15,0-2-5-15,2-2 4 0,-7 0-1 16,3-8-1-16,-4-2-1 0,-9-2 1 16,-4-1 1-16,-4-1-3 0,-2 0 1 0,0-1 1 15,-8 2-1-15,-4-1-1 0,-5 0 1 16,3 2 0-16,-3 1-1 0,0 3 2 16,9 3 7-16,4 3 0 0,2 2 6 15,2 0-11-15,0 2-4 0,2 7 3 16,15 1 6-16,-1 4 2 0,7 1 3 15,2 4-4-15,-1 1-7 0,-7 1 2 16,8 1-3-16,-4-1 3 0,-5-5-3 16,3 0-9-16,-3-4 1 0,-1-4-8 15,-3 0-17-15,3-3-20 0,-9-4-28 0,-2-1-20 16,4 0-55-16</inkml:trace>
  <inkml:trace contextRef="#ctx0" brushRef="#br0" timeOffset="-69840.798">26099 9181 55 0,'0'8'74'0,"0"1"-40"0,11 1 14 16,9 5-2-16,-1 0 2 0,2 1-11 16,1 2-16-16,-1-1-8 0,-6 1-5 0,5 1-7 15,-7-2 4-15,1-5-4 0,-1-1 0 16,-5-4-3-16,0-4-11 0,-4 1-40 15,-4-4-25-15,0 0-25 0</inkml:trace>
  <inkml:trace contextRef="#ctx0" brushRef="#br0" timeOffset="-69694.073">25957 9070 130 0,'-8'-6'21'16,"5"1"22"-16,1 2-1 0,2 2-6 0,0 1-15 15,5 0-13-15,9 0-6 0,5 0 0 16,-1 2-1-16,5 2-10 0,2 5-37 16,4-3-69-16</inkml:trace>
  <inkml:trace contextRef="#ctx0" brushRef="#br0" timeOffset="-69329.2">26544 9061 191 0,'-6'5'40'16,"6"3"2"-16,0 0-3 0,0 1 2 16,0 2-2-16,6 2-7 0,-4-1-11 15,0 3-6-15,0 2-17 0,0 3 10 16,2 0-6-16,7 2 17 0,-5-4-11 0,0-7-4 16,-2-2-4-16,0-7-2 0,9-2 5 15,-1 0 12-15,11-9 13 0,0-3-18 16,-3-3-4-16,1-4-4 0,0-2 1 15,-5 2-1-15,3-4-1 0,1 1-1 16,1 0 1-16,2 2-1 0,6 2 0 0,-2 4 1 16,0 2-1-16,1 5 0 15,1 5-1-15,4 2 0 0,1 0 2 16,-3 5 1-16,2 4 4 0,-4 4 0 16,2 2 2-16,-5 1 4 0,1 5-1 0,-4 1-9 15,-8 3 5-15,-1-3-2 0,-6 2-2 16,-2-2 0-16,-3-1-2 0,5-2 0 15,-6-1-1-15,-2-4-13 0,2 1-23 16,-2-4-36-16,2-1-70 0</inkml:trace>
  <inkml:trace contextRef="#ctx0" brushRef="#br0" timeOffset="-67549.966">25779 11373 42 0,'0'0'78'15,"-6"9"-46"-15,-11-1-15 0,7 5 8 16,-4 2 3-16,-1 1-3 0,3 0-8 16,3 2-7-16,3-2-6 0,2-2-3 15,4-3 1-15,0-2-1 0,0-1 0 16,4-3 0-16,4-3 1 0,7 0-1 15,-5 0 1-15,5-2 0 0,-1 0 0 16,1 0 0-16,1-2 0 0,5-2-2 0,2 3 1 16,-5 0-2-16,7 1 1 0,2 0 1 15,-2 2-1-15,4 4 0 0,4 1 4 16,-2 1 0-16,-2 1 3 0,2 3-2 16,-2 1 4-16,-5 0-1 0,1 5-1 15,-8 0 4 1,-1 2-1-16,-3 0 0 0,-1-1-4 0,-8-1 1 0,-2-1-2 15,-2-1 0-15,0-2-2 0,-4 0 2 16,-12-2-4-16,-5 2 1 0,-2-2 0 16,-12-2-3-16,2-1 1 0,0-5-9 15,0-1-13-15,0-3-40 0,-4-1-58 0</inkml:trace>
  <inkml:trace contextRef="#ctx0" brushRef="#br0" timeOffset="-67368.869">25775 11296 183 0,'12'-11'48'0,"9"4"-6"0,6-4-11 16,6 1-1-16,4 2-1 0,11 3-16 0,-5 0-8 16,7 2-1-16,3 1-2 0,-5 0-2 15,10 2-11-15,0 0-29 0,2 0-52 16,-7 0-125-16</inkml:trace>
  <inkml:trace contextRef="#ctx0" brushRef="#br0" timeOffset="-66092.48">26689 11593 52 0,'-9'0'47'0,"5"-2"-9"0,0 2-3 16,2 0-1-16,2 2-14 0,-4 6 0 15,4 4-2-15,0 0 2 0,0 5-7 16,4 2-1-16,8-1-7 0,5 2 1 16,4-2-6-16,-1-3 3 0,5-2-2 15,2-2 1-15,2-6-1 0,2-3 2 16,0-2-2-16,-4 0 2 0,0-7-3 16,-9-1 2-16,-5-4 1 0,-3-3 0 15,0 2-2-15,-3-1 2 0,-5-2-2 16,-2 1 0-16,0 1 0 0,0-1-2 0,-2 3 2 15,-9 0 4-15,-1-1-1 0,6 5 1 16,-1 0 2-16,5 3 1 0,2 2 3 16,0 3-3-16,0 0-9 0,0 5 2 15,4 3 4-15,5 5 1 0,7 4 7 16,-1 2-1-16,5 1-4 0,1 2-3 0,-2-2-3 16,3 0 0-16,3-3-1 0,-2-5 0 15,-4-1 0-15,1-4-2 16,-1-2-2-16,-7-2-7 0,-1-2-8 15,-1-1-10-15,-4-3-17 0,-2-2-41 0,2-2-67 16</inkml:trace>
  <inkml:trace contextRef="#ctx0" brushRef="#br0" timeOffset="-65892.583">27373 11525 153 0,'-2'0'58'15,"2"4"-29"-15,-4 4 2 0,-5 6 15 16,5 2-2-16,-4 4-15 0,-7 1-8 16,3 3-11-16,-7 0-2 0,1 0-5 15,-1-1-2-15,7-1 2 0,-5-3-3 16,11-5-5-16,4-4-8 0,2-4-19 16,0-4-24-16,4-2-25 0,7-1-52 15</inkml:trace>
  <inkml:trace contextRef="#ctx0" brushRef="#br0" timeOffset="-65697.392">27346 11546 156 0,'0'0'53'16,"0"0"-12"-16,0 5-15 0,2 1 3 16,4 5 8-16,2 0-9 0,7 3-5 15,-5 3-5-15,9-1-4 0,-7 2-5 16,7 1-3-16,-1 1-2 0,-3-1-3 15,4 0 2-15,-7-2-3 0,2-4-4 0,-1-2-13 16,-1-3-13-16,1-3-19 0,-5-2-27 16,0-2-46-16</inkml:trace>
  <inkml:trace contextRef="#ctx0" brushRef="#br0" timeOffset="-65317.644">27650 11584 188 0,'-4'0'43'16,"2"0"-1"-16,2 0 11 0,0 2-10 0,0 2-30 16,0-1 10-16,0 3-3 0,0 5-6 15,0-2 0-15,4 4-1 0,-2-1-5 16,4 2-1-16,6 1-1 0,-1-2-4 16,3 0-2-16,1-2 2 0,5-1 0 15,-5-3 0-15,5-2 0 0,1-5 2 0,-4 0-2 16,3-4 1-16,-1-3 0 0,-5-4 0 15,7-2-1-15,-6 0-3 16,-3-3 3-16,-4 0-2 0,-4-1 1 16,1 0 0-16,-3 0 0 0,0 5 0 0,-2-3 0 15,0 6-1-15,0 3 0 0,0 2 1 16,-2 2 4-16,2 2-3 0,0 2-2 16,0 6 7-16,0 5-1 0,0 2-1 15,2 2 1-15,10 4 1 0,-4 0-4 16,3 1 0-16,3 0-1 0,-4-2-2 0,3 1 2 15,-3-1-3-15,-2-2-4 16,5-2-11-16,-3-2-16 0,-4-2-21 0,5-6-23 16,-3-1-43-16,-4-5-125 15</inkml:trace>
  <inkml:trace contextRef="#ctx0" brushRef="#br0" timeOffset="-65021.351">28307 11221 174 0,'-2'0'58'0,"0"0"-15"0,2 4-9 15,4 3-9-15,9 4 18 0,-1 5 1 16,4 5-13-16,1 4-6 0,2 2-14 15,-5 5 10-15,3 3-10 0,-7 0-3 16,4 4-6-16,-7-3 2 0,-1 4-2 16,-2-2 0-16,2-3-1 0,-2-2-6 0,0 2-8 15,3-2-1-15,-5-1 11 0,2-7 3 16,6-9-1-16,1-10-49 0,9-6-60 16,1-3-108-16</inkml:trace>
  <inkml:trace contextRef="#ctx0" brushRef="#br0" timeOffset="-64695.198">28770 11365 185 0,'-6'-1'43'0,"4"0"-2"16,0 1 4-16,-4 0 4 0,2 3-22 15,1 4-6-15,-1 7 7 0,2 1-1 16,-2 3-9-16,2 4-1 0,2 1-4 15,0 3-6-15,0 3 0 0,0 0-5 0,8-2 2 16,9 1-2-16,1-4 1 0,9-4-2 16,4-4 0-16,4-5-1 15,5-7 0-15,-3-4 0 0,-2-4-1 0,-2-10 4 16,0-4-2-16,-2-4 1 0,-6-5 0 16,-2-1-1-16,-7-5 1 0,-9-1 0 15,-7 2 2-15,-7-2-3 0,-20 0 5 16,-14 2 7-16,-4 3-4 0,-11 4-1 15,2 12-3-15,2 7-4 0,9 6-1 16,6 7-2-16,2 8-2 0,10 3-29 16,4 10-41-16,13 1-122 0</inkml:trace>
  <inkml:trace contextRef="#ctx0" brushRef="#br0" timeOffset="-56037.023">25452 12654 38 0,'-2'0'17'16,"-2"0"72"-16,2 0-44 0,-4 2-5 15,4 5-5-15,2 5 3 0,0 6-5 16,0 2 0-16,8 4-8 0,3 3-7 15,5 3-6-15,1 1-4 0,1-2-5 16,-3-1 2-16,1-2-3 0,-8-1-1 16,1-3 0-16,-1 2-5 0,-6-4-3 15,0-2-2-15,0-4-20 0,2-7-9 0,0-3-26 16,9-4-38-16,-1-1-88 0</inkml:trace>
  <inkml:trace contextRef="#ctx0" brushRef="#br0" timeOffset="-55721.829">25837 12705 2 0,'-17'5'178'0,"11"0"-148"16,0 3-3-16,0 6 13 0,-5 1 11 15,7 3-10-15,0 2-14 0,2 1-12 16,2 0-2-16,0-1-3 0,0-2 0 15,8-1-5-15,7-2-2 0,-1-5 1 16,9 0-3-16,2-5-1 0,0-3 2 0,6-2-1 16,-2-3 4-16,-2-5-3 0,-7-7 2 15,-3-3-3-15,-13-4 4 16,-4-2-2-16,0 0-1 0,-13-1 0 16,-7 4-1-16,-7 1 1 0,-4 3-3 0,-2 4 1 15,-2 5-1-15,-5 2-1 0,9 6-9 16,5 1-12-16,5 7-22 0,4 1-20 15,13 3-45-15,4-1-119 0</inkml:trace>
  <inkml:trace contextRef="#ctx0" brushRef="#br0" timeOffset="-55328.79">26128 12599 24 0,'-12'-2'103'0,"2"1"-53"0,1 0 1 0,-5-1-2 15,4 2-6 1,-3 0-8-16,1 0-8 0,1 0-10 0,1 4-5 0,2 3-2 15,4 0-2-15,4 2-4 0,0 1 1 16,0-2-3-16,4 3 1 0,6-2-3 0,9-2 1 16,1 1 1-16,-1-4-2 15,2-1 0-15,1-2 1 0,-5-1 1 16,2 0-2-16,-9-7 0 0,-2-4 2 16,-8 1-1-16,0-3 3 0,-8 2-2 0,-11-1 0 15,-5 3-3-15,-1 1 2 0,-6 3 1 16,2 2-1-16,2 3-2 0,0 0-1 15,11 2 2-15,1 5-11 0,7 3-23 16,6 0-25-16,2 2-33 0,0-1-108 16</inkml:trace>
  <inkml:trace contextRef="#ctx0" brushRef="#br0" timeOffset="-55052.405">26515 12549 93 0,'-6'0'105'0,"-7"0"-68"0,3 4-11 15,-7 7 25-15,1 0 6 0,-5 5-15 16,1 4-11-16,5 4-7 0,-6 4-10 0,9 6-6 15,-9 5 1-15,3 1-5 0,3 2-3 16,-3-2 1-16,5-4-3 0,7-2-9 16,-2-4-16-16,8-4-17 0,0-4-32 15,0-5-45-15,10-5-72 0</inkml:trace>
  <inkml:trace contextRef="#ctx0" brushRef="#br0" timeOffset="-54765.008">26531 12888 16 0,'0'4'126'15,"-2"3"-103"-15,2 1 3 0,0 1 21 16,0 1 1-16,0 1-22 0,0 1-8 16,0-3-12-16,13 2 0 0,-1-2-3 15,5-2 0-15,1-2-3 0,7 0 2 0,0-4 1 16,2-1-1-16,-2 0-1 0,-9-4 2 15,1-4 1-15,-7-6 4 0,-6 0 26 16,-4 0 5-16,0-1-3 0,-6 2 2 16,-15 2-4-16,1 2-5 0,-5 3-9 15,-2 3-11-15,0 3-4 0,0 0-5 0,2 7-1 16,7 3 0-16,-1 0-4 16,9 3-19-16,6-1-28 0,4 2-53 15,8-1-105-15</inkml:trace>
  <inkml:trace contextRef="#ctx0" brushRef="#br0" timeOffset="-54161.166">27205 12719 145 0,'-10'-1'53'0,"-2"1"-22"0,1 3 4 15,1 5-4-15,-2 4-1 0,5 5 5 0,5 2-13 16,2 1-8-16,0 3-4 0,0-4 3 15,6 3-7-15,9-5-1 0,2-4-3 16,7-1 2-16,3-4-2 0,4-5 1 16,4-3 1-16,3 0-3 0,-1-8 3 15,-4-4-2-15,-2-2 2 0,-8-4-2 16,-9 1 0-16,-2-3-2 0,-7 2 2 0,-3-2-1 16,-2 3 1-16,0 2-1 15,0-1 1-15,-4 5 3 0,-7 3 2 16,7 3 0-16,2 4 9 0,2 1-1 15,0 1-14-15,0 9 0 0,0 3 5 0,0 5 0 16,4 2 1-16,15 1-2 0,-3 1-3 16,7 0 0-16,4-2-1 0,-2-2-3 15,2-3-13-15,-3-2-27 16,-7-4-41-16,4 0-62 0,-5-3-29 0</inkml:trace>
  <inkml:trace contextRef="#ctx0" brushRef="#br0" timeOffset="-53756.042">27714 12763 204 0,'-2'-2'46'0,"-2"2"20"0,4 0-1 15,0 0-17-15,0 0-30 0,0 0-12 16,0 3-7-16,0 3 4 0,0 3 1 16,2 1 1-16,0 0 2 0,8 1-4 15,-2 0 1-15,-1 0-2 0,7 1-2 16,-4 0 2-16,1-5-3 0,3 0 0 0,-3-2-7 15,3-2-2-15,1-3-7 16,-1 0-14-16,-6 0-4 0,3-6 10 16,1-2 3-16,-6 0-10 0,-2-2-3 0,-2 0 5 15,-2-1-5-15,0 2 6 0,0-3 19 16,0 2 12-16,0 1 0 0,0 1 0 16,-6 1 6-16,0 1 18 0,0 3 17 15,2 0-9-15,4 3-8 0,0 0 2 16,-2 0-17-16,0 5 2 0,2 5 9 0,0 0 5 15,0 5-14-15,14 1-11 0,-2-1 30 16,5 2-24-16,-1-1-3 0,1-3-4 16,-5-3-4-16,9-1 2 0,-6-3 2 15,7-3 1-15,-1 0-8 0,-5-2-13 16,3-1-10-16,-4-1-5 0,1-6 1 16,-6-5-7-16,7-1-26 0,-9-3-7 15,-2-3 5-15,3-1-4 0</inkml:trace>
  <inkml:trace contextRef="#ctx0" brushRef="#br0" timeOffset="-53616.8">28146 12767 23 0,'0'-12'60'15,"0"0"-26"-15,0 3 41 0,-2 5-3 16,-2 2-12-16,2 2-19 0,-5 2-20 0,3 6-2 16,0 6 7-16,2 1-2 0,2 1-10 15,0 3-2-15,0 0-5 0,0 1-3 16,8-1-3-16,3-1 1 0,-5-4-7 16,4-1-23-16,5 0-42 0,1-5-67 15</inkml:trace>
  <inkml:trace contextRef="#ctx0" brushRef="#br0" timeOffset="-53271.63">28634 12514 1 0,'8'-8'178'0,"2"4"-119"16,-1-2 0-16,7 1-11 15,-3 2 3-15,7 2-8 0,-1-1-8 0,2 2-10 16,1 0-10-16,-1 0-1 0,0 5-2 16,-3 1 0-16,1 4-3 0,-7 3 1 15,-6 1 2-15,-4 5 1 0,-2 2-1 16,0 3 0-16,-8 4-1 0,-4 3-2 15,-7 3-1-15,-4-3-1 0,9 3-2 0,0-6-5 16,5 0 3-16,7-5-2 0,2-7 0 16,2-4 0-16,21-5-1 0,0-4 1 15,-1-3-5-15,5 0-7 0,0-6-21 16,2-6-21-16,0-4-31 0,2-4-54 16,0-4-119-16</inkml:trace>
  <inkml:trace contextRef="#ctx0" brushRef="#br0" timeOffset="-53013.109">29155 12640 2 0,'-21'4'202'0,"7"4"-136"15,-7 2-18-15,6 4 10 0,-3 3-5 16,7-2-16-16,5 2-12 0,6-3-8 16,0-1-9-16,17-2-2 0,3-4 0 15,1 2-6-15,8-5 1 0,0-2 1 16,2-2-1-16,-2-2-1 0,-4-7 0 15,0-6 0-15,-7-1 2 0,-5-6-1 16,-1 1 1-16,-2 0 0 0,-10-1-1 16,0 0 0-16,-6 2 3 0,-19 1-1 15,-4 3 2-15,-6 6 0 0,-6 4-2 0,4 4-3 16,-1 2-2-16,10 6-2 0,1 1-1 16,8 4-26-16,11 0-47 0,8 2-76 15</inkml:trace>
  <inkml:trace contextRef="#ctx0" brushRef="#br0" timeOffset="-52676.579">29516 12363 158 0,'-4'0'93'0,"-4"0"-52"0,-2 0-6 16,3 4-2-16,1 3-14 0,0 2-6 0,0 0-1 16,-2 1-8-16,8 0-1 0,0 1-2 15,0-3 1-15,0 1-2 0,14-3 1 16,-4-3 0-16,9-1-1 16,-5-2 3-16,3-2-1 0,-5-6 3 0,1-3-2 15,-7-3-1-15,-6 1 4 0,0-2 8 16,-4-1 7-16,-15 2-2 0,-1 0-3 15,-1 2-10-15,0 5 1 0,-1 3-4 16,5 4-3-16,-2 0-3 0,1 5 1 16,7 4-3-16,3 3-8 0,8 2-32 0,0-1-34 15,4 0-74-15</inkml:trace>
  <inkml:trace contextRef="#ctx0" brushRef="#br0" timeOffset="-52159.473">30126 12318 219 0,'0'0'50'16,"0"5"-19"-16,-12 2 3 0,4 4 19 15,-5 4-4-15,-5 1-12 0,-5 5-10 16,0 4-7-16,-4 2-8 0,0 3-3 15,0 3-4-15,3 3-2 0,3-1-2 16,11 2 0-16,-5 0 0 0,5-3 0 16,10 0-2-16,-4-2-4 0,2-2 0 15,2-3 3-15,0-5 2 0,0-5 0 16,10-5-1-16,9-10-18 0,-1-2-11 16,7-3-13-16,-2-10-17 0,-1-2-9 0,1-3-9 15,-4 0-5-15,-1-1-7 0,-7 1 34 16,-5 5 45-16,-4 4 17 0,-2 0 41 15,0 4-17-15,0 0 12 0,0 4 10 16,0-1-11-16,0 2-2 0,-2 0-17 16,-2 2-8-16,0 4 11 0,-3 3 5 0,-5 0 6 15,0 3-2-15,1-1-6 0,-1 4-6 16,2-3 0-16,5 2-2 16,3 0-2-16,2-3-9 0,0 0-3 15,0-5-2-15,11-1 1 0,3-3-4 0,1-2 7 16,5-2-1-16,5-9 0 0,-6-4 0 15,3-4 3-15,-9-1-1 16,-3-2 5-16,-10 0-5 0,0 2-1 0,0 4-5 16,-16 3 2-16,1 5-5 0,-12 5 0 15,-4 3-5-15,-4 0 2 0,-6 7-17 0,0 4-20 16,-3 4-37-16,-3 5-75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35:43.7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14555 6825 137 0,'-23'0'32'0,"6"0"7"0,-3 0 1 0,3 0 0 16,7 0-1-16,-1 0-3 0,3 0-9 16,6 0-3-16,0 0-5 15,2 0-3-15,0 0-2 0,0 0-1 16,12 1 7-16,9 2 4 0,18 0-2 0,13 0 1 16,25 3-4-16,14-3-1 0,16-1-1 15,11-1-3-15,6-1 1 0,-2 0-3 16,-6 0-4-16,-15 0-1 0,-2-1 1 15,-8-3-3-15,-2-3 1 0,2 0-1 16,0-1 0-16,-2 1-3 0,-5-1-2 0,-11 3 1 16,-11-1-3-16,-13 4-3 0,-11 1-10 15,-9 1-8-15,-9 0-9 16,-7 0-18-16,-7 5-14 0,-6 2-40 0,-4 1-71 16</inkml:trace>
  <inkml:trace contextRef="#ctx0" brushRef="#br0" timeOffset="1009.886">18995 6858 165 0,'-19'-6'38'0,"13"1"20"15,4 2-4-15,2 0-9 0,2-1-2 16,23 4-12-16,12 0-1 0,19 0-3 16,22 4-3-16,17 1 0 0,17-1-7 15,14 4 0-15,13 1-3 0,3-1-3 0,3 3-4 16,-2-2-4-16,-3-1 1 0,1-2-2 15,6-6 0-15,1 0 1 0,5 0-2 16,-10-1 1-16,-13-1 0 0,-18-1-1 16,-27-2-1-16,-21 1-1 0,-17-1-3 15,-10 0-1-15,-12-1-4 0,0 1-10 0,-2 0-7 16,-1 0-17-16,1 0-35 0,-10 0 1 16,-11 2-41-16,-2 2-105 15</inkml:trace>
  <inkml:trace contextRef="#ctx0" brushRef="#br0" timeOffset="20219.509">1492 12509 15 0,'0'0'64'0,"0"0"-26"0,0 0-17 15,3-3-6-15,9 2 2 0,7 0 5 16,7-3 1-16,5 3-4 0,5 0-3 15,11-1 1-15,5 1 1 0,10 1-2 16,10-3-2-16,23 1-1 0,17 1-1 0,14 0-1 16,17 1-4-16,-1 0-2 0,-5-1-5 15,-11 1 3-15,-13 0 0 0,-13 0-2 16,-1 0 0-16,-2 0 1 0,-2-3 0 16,-2-3-1-16,-4 3-1 0,-8-5 2 15,-13 3-1-15,-12-1-1 0,-13 0 1 16,-6 2-1-16,-14 1 0 0,0 0 0 15,-3-1 0-15,-5 4-3 0,1 0-4 16,-3 0-7-16,3 4-4 0,-5 0-5 16,3-1-5-16,-8 4-12 0,1-1-29 0,-7 2-57 15</inkml:trace>
  <inkml:trace contextRef="#ctx0" brushRef="#br0" timeOffset="30332.115">7832 11773 115 0,'-24'-3'171'16,"-1"2"-117"-16,-4-1-17 0,2 2-5 15,2 0 4-15,-4 1-8 0,4 7-11 16,3 1-4-16,-1 5 0 0,6-2-1 16,1 3-7-16,8 0-1 0,3-2-1 15,5-1-3-15,0-3 1 0,2 0 1 0,11-5-1 16,-1-3 1-16,1-1 0 0,3 0 3 16,-3-8-1-16,3-3 0 15,-6-1-2-15,-3-2 1 0,-3 1-1 0,-2 0-2 16,4 1 1-16,-6 0 2 0,0 1 0 15,0 2 1-15,0-1 0 0,0 4 2 16,0 2 1-16,0 1-1 0,0 3-2 16,0 0-2-16,0 3-6 0,8 5 4 15,5 6 1-15,5 4-1 0,3 4 2 16,-6 3-1-16,3 3-1 0,-8 2-1 16,-1 0 3-16,1 1-2 0,-6-1 2 0,-4 2-1 15,0-3 0-15,0 0 0 0,0-5-1 16,0-6-4-16,-4-2 2 0,-2-5-5 15,2-5-2-15,4-3-10 0,0-3-10 16,0-1-9-16,0-8-12 0,8-4-25 16,4-3-64-16</inkml:trace>
  <inkml:trace contextRef="#ctx0" brushRef="#br0" timeOffset="30622.167">8171 11813 88 0,'-10'0'179'0,"6"0"-129"16,-11 5-16-16,5 0 0 0,-2 4 13 16,-5 2-10-16,7 2-6 0,-7 1-12 15,7 1 0-15,4 0-9 0,6-2-3 16,0-1-1-16,2-3-6 0,10 0 2 16,9-5 2-16,2-1-4 0,-1-3 4 15,5 0-1-15,2-6 1 0,-4-6-2 16,-4-4 1-16,-9-4 1 0,-6-1-2 0,-6-2 5 15,-2 0 0-15,-16 1-3 0,-11 2 5 16,-2 3-4-16,-9 3-3 0,3 2-1 16,0 6-1-16,0 5 0 0,-1 1-2 15,7 2 0-15,9 8-23 0,1 2-23 16,5 3-37-16,13-1-57 0,3 1-178 0</inkml:trace>
  <inkml:trace contextRef="#ctx0" brushRef="#br0" timeOffset="30987.498">8459 11551 180 0,'-2'-7'70'0,"0"1"-29"0,-7 3 0 15,-3 1 2-15,8 0-10 0,-5 2-7 16,1 0-5-16,-2 6-9 16,2 5-1-16,-1 1 1 0,5 1-2 0,-2 5-3 15,2-3-4-15,4 0 0 0,0 1-2 16,0-4-1-16,10-3 2 0,1-2-1 16,-1-4 0-16,6-3 2 0,-5-2 4 15,1-6-1-15,-8-2 1 0,-4-1 3 16,0-3 0-16,0 1-3 0,-12-2-2 0,2 2-2 15,-7 1 0-15,5 0-2 0,-1 3 0 16,-3 0-1-16,3 4 0 16,-3 2 0-16,7 2-4 0,-3 1-14 0,4 4-13 15,-1 7-28-15,3 0-23 0,6 3-86 16</inkml:trace>
  <inkml:trace contextRef="#ctx0" brushRef="#br0" timeOffset="31372.906">8758 11823 167 0,'-12'0'100'0,"-5"0"-60"16,3 0 1-16,-5 3 4 0,3 3-6 0,-5 3-9 0,3-1-6 16,3 5-6-16,-1-1-3 0,9 5-3 15,3 1-4-15,2 0-4 0,2 2-1 16,0 0-1-16,0 1 0 0,4-1 1 16,5-1-1-16,7-2-4 0,7-4 4 15,-5-2 0-15,9-8-2 0,4-1 1 0,-4-2 2 16,2-6-2-16,-6-6 2 0,-7-4 0 15,-3-1-1-15,-7-2 2 0,-6 0 6 16,0-1 3-16,-12 3-2 0,-11 4 1 16,0 4-5-16,2 2-4 0,1 5-3 15,-5 2-1-15,2 4-6 0,-2 5-21 16,11 2-29-16,-3 1-51 0,13 1-137 16</inkml:trace>
  <inkml:trace contextRef="#ctx0" brushRef="#br0" timeOffset="32169.294">9300 11732 126 0,'-17'-6'124'16,"7"1"-95"-16,8 2 1 0,2 2 1 16,0-1-1-16,0 2-10 15,0 0-8-15,8-1-2 0,7 1 2 0,1 0-6 16,5-1-4-16,2 1 2 0,4-1-3 16,-3-3 1-16,5 2-1 0,-2 2 0 15,-6-1 0-15,-9 1-2 0,-6 0-2 16,-6 1-1-16,0 7 1 0,-14 1 5 15,-17 0-1-15,0 2 1 0,-2 1-1 0,-4-3-1 16,10 3 1-16,2-1 0 0,2-2-1 16,7-3 0-16,5 0 0 0,3-3 0 15,6-1 0-15,2 0 0 0,-4-2 2 16,4 0 1-16,0 0-2 16,0 0 5-16,0 0 0 0,8-2-5 0,3-1-1 15,11 1-1-15,3 2 1 0,4-1 0 16,0 1 0-16,2 0 0 0,0 0 1 15,-2 3-1-15,2 3 0 0,-4-1 2 16,-7 3-2-16,3 3 0 0,-6-1 6 16,-9 3 5-16,-2 3 5 0,-6-1 0 0,0 2-3 15,0 1 2-15,-12-1-4 0,-7-1-3 16,7-1-2-16,-7-1-3 0,1 0-1 16,5-2-2-16,5-2 2 15,4-2-2-15,4-4-5 0,0-1-19 0,6-3-25 16,6 0 0-16,9-9-37 0,6-2-121 15</inkml:trace>
  <inkml:trace contextRef="#ctx0" brushRef="#br0" timeOffset="32420.706">9808 11845 279 0,'-18'11'77'0,"3"0"-32"16,-1 4-5-16,1-1 5 0,3 1-10 15,8-1-12-15,4-2-11 0,2-2-3 0,21 1-5 16,1-4 1-16,10-1-2 16,3-2 1-16,-2-4-2 0,4 0 1 15,-4-8 0-15,-6-4 2 0,-2-1-5 16,-10-6 3-16,-9-1 0 0,-8-1-2 0,0 2 2 16,-19 1-2-16,-12 3-1 0,-14 5-1 15,-11 1-9-15,-10 5-16 16,0 4-21-16,-9 0-29 0,5 0-80 0</inkml:trace>
  <inkml:trace contextRef="#ctx0" brushRef="#br0" timeOffset="32903.608">8636 11625 24 0,'0'-2'75'0,"0"1"-16"15,-2 0-21-15,2 1 2 0,0 0 7 16,0 0-23-16,-2 1-10 0,2 7 11 15,-4 2 1-15,-4 5-2 0,-2 3-7 16,-1 6 2-16,-5 4-1 0,1 8-6 0,-5 6-4 16,-3 4-2-16,4 4-2 15,-4-2-1-15,3-2 0 0,7-2-2 16,-1 1-2-16,4 1-4 0,3-4-14 16,-7-6 9-16,6-5-20 0,6-10-7 0,2-6-13 15,0-6-37-15,6-4-91 0</inkml:trace>
  <inkml:trace contextRef="#ctx0" brushRef="#br0" timeOffset="33302.514">9906 11637 71 0,'-13'0'130'15,"-3"0"-85"-15,3 3-8 16,-3 3-6-16,1 1 0 0,-3-1-4 15,-1 3-9-15,9 0-4 0,-1-2-3 0,3 1-4 16,8-3-2-16,0 0-2 0,0-2-2 16,13-2 2-16,-5-1 3 0,2 0 4 15,7-7 5-15,-9-2-1 0,2-4-4 16,-8 0 2-16,-2 2-4 0,0-1-3 16,0 3-2-16,-10 2 0 0,0 3 0 0,-1 2-3 15,-3 2 0-15,1 0-3 0,1 3-4 16,6 5-28-16,0-1-28 0,6 2-74 15,0 1-140-15</inkml:trace>
  <inkml:trace contextRef="#ctx0" brushRef="#br0" timeOffset="33612.076">10387 11613 223 0,'-2'0'78'0,"-8"5"-31"15,-7 3 2-15,5 5-4 0,-7 3-8 16,5 3-8-16,-7 1-8 0,3 4-6 0,-1 1-6 15,-4 4 0-15,1 2-4 0,5 3-5 16,-4 0 3-16,9 1-2 0,-5-3-1 16,5-1-6-16,-3-1-18 0,5-2-16 15,-2-2-18-15,3-3-21 0,1-4-57 16,6-1-32-16</inkml:trace>
  <inkml:trace contextRef="#ctx0" brushRef="#br0" timeOffset="33909.654">10420 11989 195 0,'-2'0'125'0,"-4"3"-68"16,2 1-15-16,0 3 6 0,2-1-11 15,2 3-11-15,0 0-9 0,2-3-1 0,8 3-7 16,9-2-3-16,-3-1-3 0,5-2 0 15,4-2-1-15,-5-2 0 0,-1 0 4 16,4-2-6-16,-3-7 4 0,-3-2-2 16,2-1 0-16,-11-3 1 0,-6-1 0 15,-2 4 17-15,-2-1 2 0,-15 5-2 16,-5 1-8-16,-7 4-3 0,-2 3-6 16,0 0-4-16,-2 7 1 0,-3 3-6 15,5 2-20-15,0 2-29 0,5 1-60 16,7 1-196-16</inkml:trace>
  <inkml:trace contextRef="#ctx0" brushRef="#br0" timeOffset="55246.672">14168 8365 100 0,'0'0'65'0,"2"0"-21"16,-2 0-2-16,0 0-14 0,0 0-3 15,2 6 2-15,2 3 5 0,7 5-5 16,-7 3-6-16,0 4-6 0,0 5-3 15,-4 4-4-15,0 1-1 16,0 2-1-16,0-1-3 0,0 0-2 0,0 0 2 16,0-3-2-16,0-2 1 0,-2 0-5 15,-6-2-5-15,-3-2-12 0,7-2-22 16,-2-3-27-16,0-2-36 0,6-1-97 16</inkml:trace>
  <inkml:trace contextRef="#ctx0" brushRef="#br0" timeOffset="56234.232">14646 8427 53 0,'-21'0'85'0,"2"0"-45"16,3 4 9-16,1 3-9 0,1 5-14 15,6 8 1-15,-3 1 6 0,-1 4-7 16,6 3-7-16,-3 3-6 0,1-2-1 0,8 2-3 16,0-2-2-16,10-1-2 0,9 0-3 15,4-5 1-15,8-4-1 0,2-4-1 16,6-7 2-16,2-6 1 16,9-2-1-16,-9-4 0 0,5-9-1 0,-7-4 3 15,-10-5-3-15,-6-5 5 0,-13 2 5 16,-10-6-4-16,0 4-3 0,-8 0-2 15,-17 1 0-15,-6 1-2 0,-6 4 0 0,-7 1 1 16,3 5-1-16,-2 6-1 16,8 6 0-16,1 3-1 0,6 2-1 0,7 10-25 15,13 2-24-15,8 5-57 0,0 2-103 16</inkml:trace>
  <inkml:trace contextRef="#ctx0" brushRef="#br0" timeOffset="56607.987">15574 8454 71 0,'-29'-1'182'0,"12"1"-142"0,3 7-1 16,1 1-2-16,-3 3-2 0,1 2 0 15,-1 3-12-15,3 4-11 0,3 1 0 16,0 2-3-16,8 0-3 0,2 3-3 0,0-1 0 16,16-1-1-16,3-2 0 0,12-4 1 15,4-3-3-15,4-3 1 0,-2-6 0 16,5-4-2-16,-7-2 1 0,-6-6-1 16,-2-5 1-16,-13-5 3 0,3-2 0 15,-9-3-2-15,-8-1 0 0,0-3 0 16,-6 3-1-16,-17-1 2 0,-6 1-1 15,-6 3-1-15,-11 1 2 0,1 6-2 16,-5 3 0-16,1 7 0 0,7 2 0 16,3 7 0-16,0 5-3 0,16 1-11 0,7 5-31 15,7-1-49-15,9 1-76 0</inkml:trace>
  <inkml:trace contextRef="#ctx0" brushRef="#br0" timeOffset="56960.053">16179 8481 218 0,'-24'0'82'15,"5"0"-26"-15,0 5-11 0,-1 1-1 16,-7 1-5-16,6 4-9 0,5 3-10 15,-5-1-3-15,9 5-6 0,5 2-1 0,1-1-2 16,6 3-1-16,0 1 0 16,17-3-6-16,-1 0 1 0,11-3 1 0,8-5-1 15,2-4 0-15,7-5 2 16,5-3-2-16,3-9 2 0,-2-3-1 0,-5-9 1 16,-10-3-3-16,-8-3 7 0,-16-2 7 15,-9 0 0-15,-2-2-8 0,-13 5 0 16,-14 4-4-16,-4 6 0 0,-6 9-2 15,-8 6-2-15,1 4 0 0,-7 10-6 16,1 5-22-16,11 7-28 0,-3 2-46 16,7 0-186-16</inkml:trace>
  <inkml:trace contextRef="#ctx0" brushRef="#br0" timeOffset="59857.747">14662 9669 74 0,'-12'-2'107'0,"-5"1"-61"16,-1 1-8-16,-11 0-6 0,0 0 9 15,-2 3 10-15,-4 5-15 0,-3 1-14 16,1 3-7-16,6 4-4 0,4-1 0 16,11 3-7-16,1 2 1 0,11-2-5 0,4 2 2 15,0-1-1-15,6-2 2 0,13-4-3 16,6-2 1-16,2-4 0 0,4-5-2 16,2-2 3-16,2 0 0 0,4-7 0 15,2-2-1-15,-8-2-1 0,-4 0 0 16,-4-1 0-16,-10-1 0 0,-3 1 0 15,-6 0 0-15,-6 0 1 0,0-1 0 16,-2 4-1-16,-10 0 2 0,-1 1 0 16,-3 1-2-16,3 1 3 0,-5 2 1 15,10 4 4-15,1 0-2 0,1 0-3 0,6 6-5 16,-2 4 3-16,2 4 2 0,0 5-1 16,10 2 3-16,5 2-1 15,4 6-1-15,-1 2-3 0,-8 2 4 0,-3 4-2 16,-5-1 0-16,-2-3 4 15,0 2-11-15,-13-5 4 0,-7-2 1 0,3 0 0 16,-4-5 0-16,-1-3 0 0,5-3-2 16,-1-5-4-16,-1-3-13 0,11-5-14 0,4-4-21 15,4-3-45-15,0-9-117 16</inkml:trace>
  <inkml:trace contextRef="#ctx0" brushRef="#br0" timeOffset="60614.086">15276 9746 85 0,'-8'0'124'15,"-11"0"-54"-15,-4 0-23 0,-6 1-12 16,-10 5 0-16,4 5 7 0,0 4 0 16,-2 2-16-16,4 4-12 0,2 2-6 15,4 1-2-15,10 0-2 0,13 1-1 16,4-4-4-16,0-3 1 0,21-3 1 16,6-7 5-16,-1-2-11 0,12-5 3 15,-3-1 3-15,-2-4-2 0,-2-5 0 0,-2-7 1 16,-2 0 0-16,-5-3-4 0,-9 1 9 15,1 0-3-15,-7-1-3 16,-7 1 1-16,0 0-1 0,-3 3 1 16,-13 2 1-16,1-1 0 0,-5 3 0 0,7 2 1 15,-1 4 3-15,8 3 0 0,4 2 1 0,0 0-4 16,0 0-4-16,2 5-2 16,0 4 5-16,0 6 0 0,8 1 1 15,4 1 0-15,7 1 2 0,6 5-4 16,-3 0 1-16,-3 2 2 0,4 3-2 0,-15 1 1 15,0-1 5-15,-6-2-12 0,-2 1 5 16,-8-2 1-16,-4-2 2 0,-9 1-2 16,2-1-1-16,-1 0 1 0,-7-3-1 15,4-1-1-15,9-4-9 0,-7-2-23 16,11-5-38-16,-3-1-75 0</inkml:trace>
  <inkml:trace contextRef="#ctx0" brushRef="#br0" timeOffset="61309.924">15776 9725 253 0,'-27'0'81'0,"7"0"-22"0,-1 7-21 0,2 2 4 16,5 6 5-16,-5 3-8 0,9 4-10 0,2 3-7 15,-3 3-7-15,9 3-4 0,2 2 1 16,0 2-6-16,0-5-2 15,15-2 4-15,-3-5-20 0,11-2 19 16,8-3-7-16,4-4 0 0,6-4 0 0,7-8-1 16,2-2-1-16,-5-3-2 0,5-10 1 15,-9-3 2-15,-4-4 0 0,-14-3 2 16,-6-6 0-16,-13-3 1 0,-4-1-1 16,-9-4-5-16,-20 1 16 0,-14 2-2 15,-9 5-3-15,-20 1 0 0,-9 8 0 0,3 9 0 16,-3 8-10-16,15 5-3 0,10 16-18 15,9 7-29-15,16 6-73 0,14 0-230 16</inkml:trace>
  <inkml:trace contextRef="#ctx0" brushRef="#br0" timeOffset="63865.088">18583 9756 24 0,'-2'0'59'16,"-6"0"6"-16,-4 0-25 0,5 0-4 0,-3 0 1 15,-6 2 3-15,5 4 2 0,-5 4-4 16,1-1 3-16,3 7-10 0,4 0-2 15,1 5-4-15,5 4-2 0,2 5-5 16,0 6-5-16,0 1-6 0,2-4-3 16,5 1 3-16,5-8-12 0,7-5-5 15,10-5-20-15,16-6-20 0,7-6-30 16,14-4-73-16</inkml:trace>
  <inkml:trace contextRef="#ctx0" brushRef="#br0" timeOffset="64195.365">19018 9894 79 0,'-19'0'155'0,"13"0"-92"0,4 7-26 15,0 3 1-15,0 4 9 0,-5 3-9 16,3 1-8-16,4 2-3 0,0 0-2 15,11 0-18-15,7 0-3 0,5-2-2 0,4 0 1 16,6-1-5-16,0-5 2 0,8-3 0 16,1-6 2-16,-5-3-5 0,-2-9 4 15,-6-5 1-15,-6-5 0 0,-11-3 2 16,-8 0 0-16,-4-3 1 0,-4-4 2 16,-17 2 2-16,-8 0 5 0,-8 2-7 15,-10 3 14-15,-3 4-12 0,-2 3-6 16,-6 6-2-16,1 9-3 0,1 2-3 15,4 11-18-15,13 8-25 0,-3 3-55 16,9 7-143-16</inkml:trace>
  <inkml:trace contextRef="#ctx0" brushRef="#br0" timeOffset="80975.111">16440 11070 66 0,'-11'-3'78'0,"5"-3"-34"15,0 3 6-15,-2 0 9 16,-7-1-3-16,5 3-5 0,-11 0-9 15,-3 1-10-15,-1 0 0 0,-6 1-4 0,-2 4-5 16,2 6-4-16,-2-1-4 0,-1 5-2 16,8 2-3-16,-1 0-4 0,10 2-2 15,5 3 0-15,6-1-2 0,6 0-2 16,0 3 2-16,4-6-1 0,16-4 0 16,7-4-1-16,8-9 2 0,7-2 1 0,5-9-1 15,-3-5-1-15,-3-2 1 0,-8-2-2 16,-16 1 0-16,-1-1 0 0,-12 4-1 15,-4 2 0-15,0-1 0 0,-4 3 1 16,-10 2-1-16,1 0 0 0,1 5 1 16,-7 0-3-16,7 2 3 0,-3 2 0 0,7 0-3 15,-2 4 0-15,6 7 0 16,4 1 2-16,0 3 0 0,0 3 2 16,10 2-1-16,5 0-1 0,7 2 1 15,-1 4 1-15,-9 1-1 0,-1 4 1 0,-1 2 0 16,-10 0 1-16,0-2-2 0,0 1-1 15,0-1 1-15,-14-2 1 0,3-1-6 16,-5-4-10-16,5-8 2 0,3-4-17 16,4-9-3-16,-2-3-17 0,6 0-7 15,8-10-68-15,4-6-107 0</inkml:trace>
  <inkml:trace contextRef="#ctx0" brushRef="#br0" timeOffset="81404.113">16808 11138 168 0,'-15'0'58'0,"1"0"-25"0,-9 0 0 0,7 5 13 16,-5 4-7-16,-6 0-15 0,6 2-10 15,7 0-4-15,6 2-2 16,6-1-2-16,2 1-2 0,8 0-3 0,12-6 0 15,3 0 3-15,6-4-2 16,0-3 0-16,2 0 3 0,-4-6-4 0,-6-2 2 16,-7-3-1-16,-1 2 0 0,-9-5 0 15,0 4-1-15,-4-4 1 16,0 1-1-16,-6 2-1 0,-13-1 1 0,2 2 0 16,-3 1 1-16,-5 4 2 0,6 0 2 15,-1 3 1-15,5 1-3 0,5 1 2 0,6 0-3 16,0 6-4-16,-1 3 1 0,5 3 2 15,0 3 0-15,0 2 1 0,5 4-1 16,5 3 1-16,4 1 0 16,-1 5-2-16,7 2 1 0,-7 3 0 0,3-1 1 15,-5 0-3-15,-9 0 0 0,0-2 1 16,-2 0 1-16,0-2-1 0,-4-2-1 16,0 1 1-16,-5-8-2 0,1-7-8 15,8-5-18-15,0-9-25 0,0-2-38 16,10-11-85-16</inkml:trace>
  <inkml:trace contextRef="#ctx0" brushRef="#br0" timeOffset="81760.586">17002 11027 187 0,'-10'-3'50'0,"4"3"-1"0,1 0-1 16,-1 0-8-16,-2 1-18 0,2 5-6 15,2 3 1-15,2 2-5 0,2 2-2 16,0 1-2-16,0 1-3 0,6 0-1 16,8-3-1-16,1 0-1 0,7-4-3 0,-1-4 3 15,0-2 1-15,4-2 0 16,-5-5 2-16,-3-6-2 0,-3-2 0 15,-10-5 1-15,-4 1-2 0,0 1 2 16,-14 0 2-16,-15 1 1 0,-2 4 7 0,-12 1-4 16,1 4-4-16,-1 2-1 0,6 3 1 15,4 1-6-15,8 5 0 0,4 2-2 16,11 6 2-16,3-1-5 0,7 1-23 16,0 1-30-16,15 0-61 0,10-1-127 15</inkml:trace>
  <inkml:trace contextRef="#ctx0" brushRef="#br0" timeOffset="82156.729">17721 11022 271 0,'-20'-5'44'0,"1"1"10"0,-2 3-1 0,-1 1 2 16,-1 0-14-16,0 2-7 15,-6 6-10-15,-6 2-3 0,-2 4 1 16,-2 6-8-16,1 2 0 0,-3 5-5 0,8 4-5 16,-2 4 0-16,4 1-1 0,8 5-1 15,5 0 0-15,7 1-1 0,7 2 1 16,2-2-3-16,0 0-3 16,2-2-9-16,0-5-12 0,4-6-9 0,9-5-14 15,7-10-6-15,3-8-36 0,8-5-46 0,-2-2-109 16</inkml:trace>
  <inkml:trace contextRef="#ctx0" brushRef="#br0" timeOffset="82536.852">17633 11411 58 0,'0'-2'126'0,"-3"-1"-63"16,-1 2-18-16,2 1 18 0,-6 0-14 16,0 0-20-16,-1 4-10 15,-7 3 2-15,4 2-4 0,-1 0 0 16,5 2-4-16,4-2-1 0,4 2-4 0,0-3-3 16,0 3-1-16,0-2 0 0,8-3-4 15,2 1 3-15,-1-4-1 0,-3-3 1 16,2 0-2-16,7 0 4 0,-9-1-1 15,10-6-1-15,-7 2-2 0,-3-2 1 16,0-2 0-16,-4 2-1 0,-2-3 3 0,0-3 4 16,0 4 0-16,-6-5 2 0,-9 5-1 15,-5 0-1-15,-9 3 0 16,-2 6 3-16,-6 0-6 0,-3 8-2 16,3 7-2-16,4 6-1 0,0 2 0 0,8 3 0 15,13 2-1-15,10-1-13 0,2-1-29 16,20-2-39-16,15-2-89 0</inkml:trace>
  <inkml:trace contextRef="#ctx0" brushRef="#br0" timeOffset="87974.138">18232 11349 74 0,'0'0'79'0,"0"-4"-32"0,0 3-11 15,12 0 2-15,9-1 0 0,14 2-3 16,9 0-6-16,1-1-7 0,7 0-8 15,-1 1-4-15,-7-1-3 0,3 1-4 0,-1 0 2 16,-11 0-3-16,-6 0-2 0,-2 0 1 16,-13 0-7-16,5 1-32 0,-5 3-46 15,1 2-82-15</inkml:trace>
  <inkml:trace contextRef="#ctx0" brushRef="#br0" timeOffset="89048.546">19476 11104 124 0,'-16'-3'42'16,"-5"3"-7"-16,-6 0 1 0,0 0 6 0,-4 0 2 16,3 7-13-16,-3 2-6 0,2 6-8 15,2-1-5-15,0 3-1 0,10 3-1 16,3 0-5-16,8-2 1 0,6 1-3 15,0-1-1-15,12-6-1 0,11-2 0 16,6-5 2-16,2-5-1 0,2 0 3 0,8-4-2 16,-8-7-1-16,-2-1-1 15,-4-2 1-15,-10 0-1 0,-1 0-1 16,-10 0 0-16,-2-1 0 0,-4 3-3 16,0 0 2-16,0 0-1 0,0 1 2 0,-4 3 0 15,-2 1-1-15,0 3 2 0,4 2 1 16,-6 0-1-16,6 2 1 0,2 0-4 15,0 5-1-15,0 6 2 0,10 4 5 16,2 1-1-16,11 4 2 0,2 4-3 16,-9 3 2-16,3 0 0 0,-9 4-1 0,-6 2 2 15,-4 2 1-15,0 2 2 0,-12-1 9 16,-11-2 3-16,1-3-17 16,3-4-1-16,-2-7 0 0,11-3-2 15,-5-7 0-15,9-5-7 0,6-2-15 0,0-3-10 16,0-1-20-16,13-6-73 0,16-7-46 15</inkml:trace>
  <inkml:trace contextRef="#ctx0" brushRef="#br0" timeOffset="89410.985">19946 11119 218 0,'-19'-5'47'0,"7"3"-6"15,-11 1 2-15,6 1-2 0,-10 0-9 16,1 3-3-16,-3 4-7 0,0 1-9 16,2 1-2-16,6 2-5 0,7-1-2 15,3 5 0-15,11-3-1 0,0-1-3 16,9 0 2-16,11-2-1 0,7-3 0 0,6-4 1 16,7 1 1-16,-3-3 0 0,-6-2-1 15,0-3-2-15,-8-4-2 0,-7-1 1 16,-4-1-1-16,-5-3 1 0,-5 3-2 15,-2-2 2-15,0 1 0 0,-2 1 1 16,-17 2 0-16,0 1 0 0,1 0 0 16,1 4 2-16,1 2 2 0,7 2 1 15,-3 0-5-15,4 9-2 0,2 1 2 16,1 5 2-16,3 4-2 0,2 2 0 16,0 5 0-16,5 0 1 0,5 0 0 15,6 3-3-15,-1-2-30 0,6-3-35 0,3-1-74 16,3-6-117-16</inkml:trace>
  <inkml:trace contextRef="#ctx0" brushRef="#br0" timeOffset="89755.467">20268 11018 214 0,'-8'-6'78'16,"-7"2"-28"-16,5 1 6 0,-4-1-4 15,-1 3-16-15,-6 1-7 0,1 0-8 16,-1 4-6-16,0 3-2 0,-1 2-1 0,5 2-3 16,3-1 0-16,10 3-5 0,4-1-1 15,0 0-2-15,10 0 2 16,11-3 0-16,5 0-3 0,5-3 2 15,2-3 0-15,1-3-1 0,-5 0 0 0,-5-2-1 16,-1-7 0-16,-11 0 0 0,-1-2 0 16,-9-2 0-16,-2 6-2 0,0-4 1 15,-15 5 0-15,3 3-2 0,-7 3-10 16,3 0-13-16,-1 5-14 0,3 4-31 16,4 2-66-16,10 2-89 0</inkml:trace>
  <inkml:trace contextRef="#ctx0" brushRef="#br0" timeOffset="90160.831">20719 11122 214 0,'0'0'51'0,"0"0"-16"16,0 2-15-16,0 4 20 0,-2 3-1 16,0 4-7-16,-9 0-5 0,-3 4 0 15,3 4-6-15,-7 2-4 0,5 5 1 16,-5 1-3-16,3 4-3 0,1-2-4 16,8 4-3-16,0-4-2 0,6-1 0 15,0-3 0-15,0-2-1 0,6-5 1 16,4-2-4-16,9-4 2 0,-5-5 0 15,9-3 0-15,0-5 1 0,1-1-1 0,5-2 0 16,-4-7-1-16,-4-5 0 0,2-2 0 16,-7-5 0-16,-10-2 1 0,-6 1 1 15,0 0 1-15,-16 4-2 0,-5 5 7 16,-8 0 3-16,-6 5 2 0,0 6-6 16,0 2-6-16,-2 0-1 0,1 8 0 0,1 3-3 15,13 1-20-15,1 2-32 0,11-1-35 16,1 1-129-16</inkml:trace>
  <inkml:trace contextRef="#ctx0" brushRef="#br0" timeOffset="90621.099">20125 11550 100 0,'3'0'51'16,"-3"0"-4"-16,0 0 26 0,0 0-10 15,0 0-17-15,0 0-11 0,2 0-3 16,-2 0 7-16,0 0-7 0,0 0-4 15,0 0-5-15,0 0-4 0,0 0-1 16,0 1-8-16,0-1-5 0,0 2-3 0,-7 2-2 16,3-1 1-16,-4 0-1 0,0 2-1 15,4-3-7-15,4 1-27 0,0 0-23 16,0-1-35-16,0-1-86 0</inkml:trace>
  <inkml:trace contextRef="#ctx0" brushRef="#br0" timeOffset="92670.178">20359 11237 51 0,'-4'-2'71'0,"2"1"-26"0,-2-1 2 16,2 0 11-16,-5 2-4 0,5 0-17 15,-4 0-16-15,0 4-4 0,-8 2 4 16,1 3 0-16,-1 3-1 0,1 1-3 16,1 0-4-16,-3-1-1 0,7 0-3 15,0-1-6-15,2-1 0 0,2-1 2 16,4-1-4-16,0-1 1 0,0 0-2 0,0-5 0 16,4 1 0-16,4 0 1 15,-4-2 1-15,4-1-1 0,3 0 1 16,3 0 0-16,1 0-1 0,-1 0 0 0,-4 0 0 15,3 0-1-15,-5 0 0 0,-2 0-1 16,3 1 0-16,3 6 1 0,-4-2 0 16,0 4 2-16,5 2-2 0,-9-1 0 15,-2 1 2-15,2 0-3 0,-4-1 1 16,2-1 1-16,-2 3-1 0,0-4 1 0,0 0-1 16,-2-2 0-16,-4-3 0 15,-2-1-7-15,-3-1-11 0,3-1-7 16,-2-2-22-16,-3-5-28 0,5-5-42 15,6 0-16-15</inkml:trace>
  <inkml:trace contextRef="#ctx0" brushRef="#br0" timeOffset="92841.536">20245 11197 152 0,'0'-8'30'15,"17"3"11"-15,2 2 19 0,5-1 2 0,9 4-19 16,3 0-17-16,5 0-7 15,-4 0-5-15,-4 0-4 0,-2 0-7 0,-4 0 0 16,-2 0-1-16,-2 0-1 16,-9 0-5-16,3 1-33 0,-5 1-58 0,0 2-105 15</inkml:trace>
  <inkml:trace contextRef="#ctx0" brushRef="#br0" timeOffset="94077.023">16363 12128 40 0,'0'0'14'0,"-4"0"7"16,2 0 39-16,2 0-13 15,-2 0-6-15,2 0 1 0,0 0 0 0,0 0-2 16,0 0-14-16,10 0-9 0,15-3-4 16,6 0 2-16,17 2 1 0,3-1 2 15,16 0-1-15,5 2-2 0,11 0-10 16,5 0 7-16,8 3-6 0,11 1-1 15,9 3-3-15,16-3-1 0,31-1 2 0,26-3 23 16,32-5-14-16,29-6-7 0,4 0-4 16,21-3 2-16,-6 3-2 0,-5-2 0 15,-11 1 0-15,-14 0-2 16,-20 0 3-16,-24 2-3 0,-17 0 1 16,-21 2 0-16,-21 0-1 0,-18 2 2 0,-23 0-2 15,-16 4-2-15,-22-1 0 0,-19-1-6 16,-14 4-2-16,-15-2-1 0,-9 2-4 15,0-1-10-15,0-1-23 0,-9 0-20 16,-13 0 6-16,-9 0-22 0,-9 0 3 16,-5-2-18-16</inkml:trace>
  <inkml:trace contextRef="#ctx0" brushRef="#br0" timeOffset="94280.248">20549 11930 25 0,'-22'-7'43'0,"1"-2"1"0,4 0 2 16,9 2-6-16,4-1-1 0,4 2 0 15,0 1 2-15,0-1-3 0,6 3-14 16,13 0-6-16,-3 0-2 0,11 2 0 15,2 1-3-15,4 0-4 0,4 0-1 16,-2 5 0-16,3 0 2 0,-5 2-3 16,0 1-3-16,-4 2 1 0,-4 0 1 15,-3 2-3-15,-11-1 2 0,-1 2 4 0,-10-2 3 16,0 1-3-16,-21 1-2 16,-6 1-4-16,-8-1-1 0,-8 0 0 0,-3 2-4 15,-9 0-24-15,-5 1-31 16,0-2-61-16,-2-1-118 0</inkml:trace>
  <inkml:trace contextRef="#ctx0" brushRef="#br0" timeOffset="94930.331">16564 11996 101 0,'0'-3'64'0,"2"-2"-23"16,-2 1 17-16,0 0 2 0,2 1-10 15,-2 1-12-15,0 2-2 0,0-2-4 16,-6 2-11-16,-11 0-11 0,-1 3-2 15,-9 6 3-15,-4 1 2 0,-9 3-1 16,3 3-1-16,-6 4-4 0,-5 4-1 0,-3 2 0 16,-1 5-2-16,6 3 1 0,7-2-1 15,10-4 2-15,13-5-2 16,16-8-3-16,0-5-1 0,16-1 3 16,7-4 3-16,6-1-1 0,10 2-1 0,0-3 0 15,7-1-1-15,2 2-3 0,1-4 0 16,-1 3-13-16,1 2-25 0,-3 0-24 15,-9 3-54-15,-8 3-149 0</inkml:trace>
  <inkml:trace contextRef="#ctx0" brushRef="#br0" timeOffset="120654.281">18160 9719 10 0,'-2'-2'12'16,"2"2"5"-16,0 0-6 0,-2-1-5 15,2 1 5-15,0 0-2 0,0 0-6 16,0 0 6-16,-5 0-1 0,5 0-8 16,0 0 1-16,-2 0 1 0,2 0-2 15,0 0 0-15,0 0-2 0,0 0 1 0,0 0 1 16,0 0 1-16,0 0-1 0,-2 0 2 15,2 0-2-15,-2 0 0 0,2 0 0 16,0 0 0-16,0 0 1 0,0 0 0 16,0 0 0-16,0 0 1 0,0 0 1 15,0 0 0-15,-2 0 2 0,-2 0-3 16,2 0-1-16,-4 0 1 0,-3 0 0 16,5 0 0-16,0 0-3 0,2 0 3 15,0 0 1-15,-2-2 1 0,0 0 1 16,0 0 9-16,-5-1-8 0,7 1 0 0,2 0-2 15,-2 0 1-15,0-1 1 0,2 2-1 16,-2 0 2-16,2-1-3 0,0 2 3 16,0-2 1-16,-2 2 0 0,2-2-3 15,0 2-3-15,0-2 3 0,0 2-3 16,0-1-1-16,4-1 1 0,7 2-1 0,1-1 0 16,-2-1-1-16,9 1 1 15,-5 1 2-15,7-2 0 0,8 1-2 16,4 0 0-16,10-2 0 0,5 0 0 15,8 1-1-15,6-1 0 0,2 1 0 16,6 1 0-16,-6-1-2 0,0 0-7 0,-8 2-10 16,-4 0-7-16,-9 0-2 0,3 0-7 15,-7 0 3-15,6-2 11 0,-7 2 14 16,-1-2 5-16,0 2-1 0,2 0 0 16,-4-1-2-16,3 0 2 0,-1 1-12 15,0 0-5-15,-4 0 10 0,0 0 3 16</inkml:trace>
  <inkml:trace contextRef="#ctx0" brushRef="#br0" timeOffset="120846.817">19483 9654 3 0,'26'1'22'16,"-3"-1"-19"-16,-15 0-3 0,5 2 0 16,-7-2-1-16,-6 2 1 0,2-2 0 0,0 0 0 15,-2 0 1-15,0 0 0 0,0 0-1 16,0 0 0-16,0 0 1 0,0 0 2 16,0 0-2-16,0 0 1 0,0 0 4 15,0 0 5-15,0 0 2 0,0-2-7 16,0 2 3-16,0 0-2 0,0 0-1 0,2 0 2 15,-2 2 3-15,0 5 3 16,0 4-4-16,0 4-8 0,-4 1 1 16,-2 5-1-16,-11 2-2 0,3 4-15 15,-11-1-90-15</inkml:trace>
  <inkml:trace contextRef="#ctx0" brushRef="#br0" timeOffset="122025.66">23222 8115 169 0,'-6'0'68'0,"6"0"-29"0,0 3-23 16,0 5 18-16,0 4 8 0,4 3-7 15,-2 1-15-15,0 2-11 0,4-1 3 16,-6 0-4-16,4 1-1 0,3-4-2 15,-3-3-3-15,4-1 2 0,-4-3-1 0,-2-5 1 16,2 0 2-16,-2-2 2 0,-2 0 11 16,3-2 4-16,-1-3-12 15,-2-7-4-15,2 0-5 0,8-1 2 16,-4-3-2-16,2-1-2 0,13 1 2 0,-4-2-2 16,5 0 0-16,9 0 0 0,-4 3 0 15,2 0 0-15,0 4 0 0,-2 4 0 16,-4 1 0-16,-7 3-2 0,3 2 2 15,-11 1-1-15,9 3 1 0,-9 5 3 16,0 2 0-16,3 6 2 0,-7 2 2 16,-4 3-2-16,0 3 1 0,0 1-4 0,0-1 3 15,-2-1-4-15,-2-1-1 16,4-5 0-16,0-2 0 0,0-5-3 0,0-3-9 16,4-4-6-16,8-2-16 15,5-1-21-15,1-5-30 0,11-5-90 0</inkml:trace>
  <inkml:trace contextRef="#ctx0" brushRef="#br0" timeOffset="122346.244">24072 8138 76 0,'-5'0'128'16,"5"0"-65"-16,0 4-21 0,-2 3-12 0,0 8 12 47,-2 2 0-47,2 3-16 0,0 7-11 0,-2 3-7 0,2 2-1 15,2 4-5-15,0 2 1 0,0 0-2 0,0 0-2 0,0-2-5 0,0-2 0 0,-6-9-6 16,6-2-12-16,-4-9 8 0,1-7-7 16,3-4-35-16,0-3 5 0,0-10-12 15,0-4-36-15</inkml:trace>
  <inkml:trace contextRef="#ctx0" brushRef="#br0" timeOffset="122569.65">23962 8219 21 0,'-12'-20'78'0,"10"2"-36"0,2 5-9 15,0 2 0-15,0 4 10 0,14 3 4 16,1 3-10-16,9 1-6 0,9 0-6 16,-2 0-6-16,7 1-5 0,5 6-3 15,-6-1 1-15,-2 1-5 0,-2 4-1 0,-8-3-3 16,-6 5 1-16,-7-3 2 0,-10 3 5 16,-2 2 5-16,0 0 0 15,-12 0-2-15,-9 2-7 0,3 0-2 16,-9-4-3-16,-2-1 1 0,4-1-2 0,-2-2-2 15,4-5-9-15,11 1-17 0,0-5-20 16,5 0-38-16,7 0-85 0</inkml:trace>
  <inkml:trace contextRef="#ctx0" brushRef="#br0" timeOffset="122894.396">24497 8274 21 0,'5'6'32'0,"1"-3"-12"0,2 1 68 0,2-1-27 15,3 0-6-15,3-2-5 0,-3 1-11 16,5-2-4-16,-3 0-4 0,3 0 1 15,-7-6 5-15,1-1-10 16,-6-4 12-16,1 0-12 0,-5-3-18 0,-2-1-1 16,0 4-1-16,-9 0-3 0,-13 1 1 15,-5 4-5-15,-4 0 1 0,-4 5-1 16,-3 1-1-16,-3 0-2 0,4 7-1 16,4 3-14-16,4 2-17 0,6-1-23 15,13 4-40-15,8-1-91 0</inkml:trace>
  <inkml:trace contextRef="#ctx0" brushRef="#br0" timeOffset="123405.07">24903 8106 73 0,'6'-2'128'0,"-2"1"-67"15,-2 0-10-15,-2 1 6 0,2 0-15 16,-2 3-15-16,0 6 12 15,0 2-10-15,0 2-8 0,-2 4-8 16,-12 2 5-16,1 1-3 0,-3 5-6 0,1-3-3 16,-1 2 0-16,5 1-6 0,3-6 3 15,6-2-1-15,2-3-1 0,0-9-1 16,2-3 1-16,6-2 2 0,5-2 1 16,3-9 0-16,7-1-2 0,0-4 0 15,-1-3-1-15,3 1 0 0,2-4 0 16,-4 1-1-16,2 2 1 0,-5 0-1 0,3 1-1 15,-2 4 0-15,-7 3 1 0,1 3-1 16,-5 3 1-16,-8 3-1 16,6 2-1-16,3 2-1 0,-1 4 1 0,4 5 3 15,-3 4-1-15,-5 1 1 0,0 3 0 16,5 0-1-16,-5 0 1 0,2 0-1 16,4-3 0-16,1-3-7 0,-3-2-16 15,9-3-16-15,-7-3-26 0,5-3-43 16,1-2-70-16</inkml:trace>
  <inkml:trace contextRef="#ctx0" brushRef="#br0" timeOffset="123686.965">25467 8102 191 0,'-2'-1'40'16,"0"1"1"-16,2 0 18 0,0 1-21 15,8 5 12-15,7 3-17 0,9 1-6 16,-1 2-5-16,0 1-2 0,4 1-4 16,-3 0-10-16,1 0 0 0,2 2-2 15,-4-1-2-15,-7-2-1 0,7 0-1 0,-6-1-4 16,-7-1-14-16,0-2-15 15,3-3-16-15,-11-2-15 0,2-1-40 0,0 0-77 16</inkml:trace>
  <inkml:trace contextRef="#ctx0" brushRef="#br0" timeOffset="123882.518">25818 8145 179 0,'-4'0'55'15,"4"1"-6"-15,-2 8-9 0,0 2 13 0,-2 4-4 16,-2 4-8-16,-5 2-8 16,-3 5-12-16,-3 2-6 0,3 4-3 15,-9 1-4-15,5 0-6 0,-1 2 0 0,-2-1 0 16,1-3-10-16,9-2-17 0,5-6-33 16,2-5-21-16,4-3-51 0</inkml:trace>
  <inkml:trace contextRef="#ctx0" brushRef="#br0" timeOffset="124158.259">26362 8137 272 0,'-10'-10'70'0,"6"4"-24"16,1 0-2-16,-5 2 11 0,-6 1-6 15,5 3-12-15,-11 0-15 0,3 4-9 16,-6 5 1-16,-1 4 1 0,-1 5-2 0,6 3-2 16,1 2-4-16,9 2-2 0,7 3-1 15,2-2-2-15,0 1-1 0,2-2 0 16,11-1-2-16,5-4-5 0,3-3-12 16,-2-5-11-16,5-6-12 0,3-5-16 15,2-1-30-15,-6-5-37 0,-2-5-85 0</inkml:trace>
  <inkml:trace contextRef="#ctx0" brushRef="#br0" timeOffset="124491.311">26517 8059 96 0,'-4'-8'166'0,"4"6"-109"16,0-1-13-16,0 3 4 0,0 0 5 15,2 0-13-15,6 5-12 0,9 3-11 0,-7 1-1 16,0 2 0-16,5 4 4 0,-7 1-6 16,-2 3-2-16,-4 4-4 15,-2 2 4-15,0-1-7 0,0 4 1 16,-8 1-1-16,2-4-1 0,-2 1 0 0,-1-5-1 16,7-6-2-16,2-4 1 0,0-4 1 15,9-5-2-15,5-2 4 0,3-3 3 16,3-10-3-16,7 0-2 0,0-5 0 15,0-6-2-15,2 2 0 0,-4 0-1 16,-1 0-1-16,-3 2-1 0,-2 3-5 0,-3 3-9 16,-5 3-7-16,-7 4-17 0,-2 5-19 15,-2 2-16-15,0 0-33 0,-17 7 2 16,-3 4-76-16</inkml:trace>
  <inkml:trace contextRef="#ctx0" brushRef="#br0" timeOffset="124654.207">26664 8342 102 0,'18'0'191'16,"7"0"-94"-16,4 0-16 0,0 0-5 0,2 0-13 15,6 2-19-15,-4 1-17 0,-2 2-8 16,2 3-11-16,-2-1-4 0,-2 1-2 16,0 3-4-16,0-1-11 0,-4 2-32 15,-8 4-62-15,-1-2-133 0</inkml:trace>
  <inkml:trace contextRef="#ctx0" brushRef="#br0" timeOffset="131964.348">23466 9685 52 0,'2'-5'35'16,"-2"0"39"-16,0 0-35 0,0 2 2 15,0 2 1-15,0 1 1 0,0 0-6 16,-2 0-24-16,-4 7 2 0,-9 3 6 16,1 4-1-16,-5 6-7 0,-4 4 2 15,3 2-4-15,-1 4-4 0,3-3-3 16,5 1-1-16,7 0-2 0,-6 1-1 0,-5-3 2 15,-8-1-3-15,-2-7-5 0,9-6-17 16,14-5-3-16,4-7-28 0,22 0-19 16,1-10-17-16,-4-8-71 0</inkml:trace>
  <inkml:trace contextRef="#ctx0" brushRef="#br0" timeOffset="132180.111">23385 9704 86 0,'0'-4'81'0,"0"0"-38"0,0 0 2 16,0 4 2-16,0 0 0 0,4 0-16 16,9 0-14-16,-3 5 2 0,7 2-3 15,1 3-1-15,-1 1 5 0,-7 7-3 16,3 3-8-16,-9 4-1 0,-2 4-2 16,-2-2-5-16,0 1 1 0,0-1-1 0,2-3 0 15,4-6-6-15,0-2-5 16,13-5-7-16,-5-7-17 0,7-2-20 15,4-2-31-15,0-6-41 0</inkml:trace>
  <inkml:trace contextRef="#ctx0" brushRef="#br0" timeOffset="132452.375">23770 9789 138 0,'-11'2'76'0,"5"1"-32"0,6 2-9 16,-6 1 8-16,0 7-3 0,-4 1-9 15,-5 5-2-15,5-1-6 0,1 0-8 16,7 0 1-16,2-4-5 0,7 2-4 16,11-3-3-16,9-1-2 15,8-3 3-15,-10-3-9 0,4-1 3 0,0-5 1 16,-4-2 0-16,0-9 2 0,-1-4 1 16,-13-5-6-16,-7-1 13 0,-4 0-3 15,-8-2 0-15,-17 3 0 0,-10 3 1 16,-9 4-7-16,-10 3 1 0,-6 5-2 15,-4 2 0-15,-2 2-1 0,15 1-3 0,5 1-16 16,21 6-25-16,23 2-28 0,2 0-64 16</inkml:trace>
  <inkml:trace contextRef="#ctx0" brushRef="#br0" timeOffset="132979.734">24024 9747 53 0,'0'-3'47'0,"0"0"18"16,0-1-38-16,10 2 2 0,7 2 5 16,-3 0-11-16,9 0-4 15,2 3-10-15,4 1 2 0,4 1-3 16,4 4-5-16,0-1 0 0,-4 3-1 0,1 3 0 16,-12 0-2-16,-1 4 4 0,-2 2-3 15,-13-2 5-15,-4 3 9 0,-2 3 8 16,-2-1-5-16,-19-1-1 0,-2 0-4 15,-8-2 0-15,0-5-6 0,2-3-2 16,0-3-2-16,7-5-3 0,1 0-1 0,-2-2 1 16,11-2-9-16,4-4-16 0,6-5-44 15,2-6-43-15,20-1-73 0</inkml:trace>
  <inkml:trace contextRef="#ctx0" brushRef="#br0" timeOffset="133249.478">24481 9785 100 0,'0'-4'101'0,"2"1"-53"15,0-1-4-15,0 0 11 0,6 1-7 16,-8 3-14-16,0 0-19 0,0 2-8 16,0 7 12-16,0 2-5 0,0 3-4 15,-2 8 1-15,-6 5-1 0,0 5-4 16,-3-2-2-16,-1 2-2 0,4-5-2 15,4-3 4-15,4-6-8 0,2-2-2 16,25-7-1-16,8-3-5 0,-4-6 1 16,-2 0 3-16,-13 0-2 0,-14-11-1 15,-2 1-3-15,2-6 1 0,2-3-14 0,3-2-27 16,-7-1-27-16,-2 0-19 0,-21 1-50 16</inkml:trace>
  <inkml:trace contextRef="#ctx0" brushRef="#br0" timeOffset="133449.25">24287 9657 84 0,'0'-2'66'0,"0"1"-22"0,0 1 8 15,0 0-1-15,0 0-22 0,0 3 2 16,14 6 5-16,5 1-6 0,8 3-3 0,-7 4-5 16,-1 2-1-16,-9 6-1 0,-2 6-5 15,-6 3-4-15,-2 5-4 0,0 3-2 16,0 1-3-16,-12-1 0 0,2-3 4 15,-3-4-14-15,9-6-5 0,4 1-24 16,0-6-20-16,17-5 1 0,3-4-86 16</inkml:trace>
  <inkml:trace contextRef="#ctx0" brushRef="#br0" timeOffset="133746.986">24646 9679 126 0,'-2'-6'39'0,"0"1"3"16,2 3 4-16,0 2 1 0,0 0-28 16,2 0-3-16,6 9 14 0,1 1 1 15,5 6-12-15,-3 6 2 0,-5 1 0 16,6 3-4-16,-6 4-1 0,-2-1-5 15,3 3-4-15,-3 1-1 0,4-1-5 16,-4 0 1-16,0-2 0 0,-2-5 2 16,-2-3-11-16,0-7-2 0,0-4-9 15,0-4-5-15,0-6-14 0,0-1-21 16,0-1-18-16,0-8-31 0,0 0-48 0</inkml:trace>
  <inkml:trace contextRef="#ctx0" brushRef="#br0" timeOffset="134034.277">24657 9956 37 0,'-25'-4'131'0,"8"0"-70"0,7 2-13 16,10 2 8-16,2 0-13 0,19 0-14 0,-3 0-11 16,-5-2 0-16,5-2-4 15,-1-1-5-15,12 1-3 0,12-4-2 16,-4-2 1-16,-2 1-2 0,-6-6 0 16,-2 1-1-16,-4 0-1 0,0-3 1 0,-5 2-1 15,-3 0 1-15,-5 1-2 0,-2-1 2 16,-6 5-1-16,-2-1 5 0,0 3-1 15,0 0 3-15,0 3 11 0,0 3 2 16,-4 2-1-16,2 0-6 0,-2 2-9 16,-2 6 2-16,-9 5 5 0,3 4-7 0,-4 7 4 15,7 0 4-15,7 2-7 0,2 1-4 16,0-2-1-16,6-2 0 0,7-1-1 16,-1-3-3-16,1-2-9 15,5-6-23-15,3-2-27 0,4-7-29 16,-7-2-46-16,1-4-87 0</inkml:trace>
  <inkml:trace contextRef="#ctx0" brushRef="#br0" timeOffset="134329.783">25074 9849 249 0,'-25'7'68'0,"13"1"-20"0,6-2 5 15,6 3-8-15,-2 3-9 16,-7 4-15-16,1 4-6 0,-2-3-3 15,-3-3 2-15,13 1-4 0,0 1 0 0,21-3-10 16,12-1-1-16,11-2 1 0,-1-5 1 16,-10-3-2-16,0-2 2 0,-6 0 1 15,2-7 1-15,4-6 0 0,-2-5 2 16,-2-4 2-16,-6-2 3 0,-7 0-3 16,-12 2 15-16,-4 1 6 0,-2 3-5 0,-20 1-8 15,-7 2-6-15,-7 5 3 0,-5-1-6 16,4 5-4-16,2 6-2 0,-2 2-2 15,-5 13 1-15,5 1-5 0,0 2-18 16,6 1-18-16,2-1-31 0,8 0-66 16,9-2-158-16</inkml:trace>
  <inkml:trace contextRef="#ctx0" brushRef="#br0" timeOffset="134921.615">25777 9854 90 0,'-2'0'155'0,"2"-2"-98"0,0-5-9 0,14-2 6 16,13 0 0-16,2-1-12 0,-4-4-9 15,-4 0-7-15,-9 0-5 0,-6-1-2 16,0 2-6-16,-6 1 2 0,0 2-4 16,-12 2-2-16,-2 3-1 0,-11 1-2 15,-2 3 0-15,-2 1 1 0,-4 1-2 0,0 7 1 16,0 1 2-16,-6 4-2 0,5 2 0 15,5 6 1-15,5 1-4 0,3 4 1 16,9 4-4-16,5 4 2 0,7 0-1 16,0 1 0-16,19-3 2 0,2-7 3 15,16 0-12-15,6-5 6 16,3-3-3-16,5-1 1 0,7-7 0 0,0-4-2 16,4-5 2-16,-4 0 1 0,-6-9-1 15,-13 0-2-15,-4-2-2 0,-12 0-7 16,0 2-19-16,-3 1-18 0,-7 0-36 0,-1 2-83 15</inkml:trace>
  <inkml:trace contextRef="#ctx0" brushRef="#br0" timeOffset="135799.258">27042 9731 149 0,'-10'-4'166'0,"1"2"-105"0,-3-2-17 15,-4 4 5-15,3 0-5 16,-5 0-10-16,-3 0-9 0,0 9-9 16,-2 1-1-16,-3 3-1 0,1 6-3 0,4 2-1 15,7 3-1-15,-1 2-5 0,7 3-1 16,6 1 0-16,2 0-2 0,0-4-1 16,18-2 2-16,11-7 3 0,4-4-15 15,5-5 0-15,1-1-8 0,2-5-12 16,-6-2-19-16,1 0-33 0,1-1-59 15,0-5-146-15</inkml:trace>
  <inkml:trace contextRef="#ctx0" brushRef="#br0" timeOffset="136163.931">27379 9741 251 0,'-2'0'79'15,"2"0"-21"-15,0 1-15 0,0 3-7 16,0 3-10-16,0 5 12 0,0 4-2 15,2 6-11-15,4 4-8 0,9 6-2 16,-3 3-5-16,3 4 2 0,-1 1-8 16,5 1 6-16,-9-1-15 0,4 1 4 0,-1 0 1 15,-1 0 0-15,5-1 0 0,-7-1 1 16,3-5-4-16,-9-6-6 0,-2-11-1 16,2-11-3-16,-4-6-6 0,0-3 1 15,0-15-24-15,0-4-25 0,0-6 0 16,0-3-43-16,0-2-63 0</inkml:trace>
  <inkml:trace contextRef="#ctx0" brushRef="#br0" timeOffset="136385.069">27346 9867 248 0,'-15'-13'58'0,"9"2"-17"16,2 2-6-16,4 3 16 0,0 0-1 16,0 1-18-16,13 1-13 0,5 2-6 15,5 0 1-15,8 2-7 0,2 0-1 16,2 2-2-16,9 5-2 0,-7 1 0 15,-2 2-1-15,-2 3 1 0,-4 3 0 16,-6 1-2-16,-3 4 1 0,-11 1 5 16,-7-1-6-16,-2 2 5 0,0-1 4 15,-21-1-10-15,6 0 0 0,-7-2 1 16,1-3-3-16,7 0-8 0,-1-5-20 16,5-2-39-16,10-5-63 0,0-4-154 0</inkml:trace>
  <inkml:trace contextRef="#ctx0" brushRef="#br0" timeOffset="136769.118">28100 9842 286 0,'-22'-1'82'0,"-7"1"-48"15,0 0 0-15,2 3 10 0,0 5-8 0,4 3-10 16,1 1-10-16,5 3-6 0,1 2-6 15,11 1-2-15,5 1 1 0,0 1-2 16,9-3 4-16,13-2-9 0,7-2 0 16,0-8 1-16,6-3-2 0,1-2 1 15,3-3 2-15,-8-7 2 0,2-2 0 0,-2-4 0 16,-4-1 0-16,-11 1 1 0,3-3-4 16,-11 1 11-16,-6-1 0 0,0 1-2 15,-2 1 5-15,0 2-2 16,-6 2 3-16,-4-1 2 0,-5 6 0 0,7 3 5 15,2 1-7-15,-2 4-4 0,-1 4-4 0,1 5-2 16,2 4 3-16,2 5 1 16,2 2 2-16,2 4-1 0,0 3-5 15,0 3 2-15,4 0-3 0,6-1 6 16,5-3-14-16,-3-2-5 0,5-6-13 0,-3-4-14 16,5-4-17-16,-1-5-16 0,3-5-29 15,4 0-92-15</inkml:trace>
  <inkml:trace contextRef="#ctx0" brushRef="#br0" timeOffset="137201.518">28570 9842 300 0,'0'-1'68'0,"0"0"-40"15,0 1 15-15,0 0-8 0,0 4-16 16,-4 5 1-16,-7 3 3 0,-3 0 2 16,-1 3-8-16,-3 4-1 0,-3 1-7 0,4 0 0 15,1 2-4-15,6-2 3 0,5-3-12 16,5-1 4-16,0-5-2 0,11 0 3 16,12-7-1-16,-1 0 0 15,1-4 0-15,2 0 3 0,-2-7 1 16,-1-5 0-16,1-5 3 0,-11-4 4 0,-3-3 2 15,-1-3-1-15,-8-3-10 0,0 0 11 16,-8 2-7-16,-9-1-2 0,-12 0-2 16,0-1 1-16,-12-1-2 0,2-2-1 15,-3 2 0-15,-5-6 0 0,-1-1-1 16,7 1 2-16,8 2-1 0,4 0-1 0,12 7 0 16,13 7 0-16,4 2 0 0,15 12 0 15,3 3-5-15,9 2 0 16,6 2 4-16,6 0-2 15,1 0-2-15,5 2 1 0,-1 2-6 0,5 1-9 0,-1 1-21 16,1 0-37-16,-5 3-56 0,-3 0-139 16</inkml:trace>
  <inkml:trace contextRef="#ctx0" brushRef="#br0" timeOffset="137626.65">29190 9818 182 0,'-11'-9'111'0,"-7"6"-53"16,1 0-4-16,-7 3 4 0,-3 0-19 16,-2 6-9-16,-4 5-9 0,-3 1-5 15,-3 3-5-15,6 2 3 0,4 3-7 0,4 0-2 16,13 2-3-16,6-1 0 0,6-1-1 15,0-2 6-15,8-6-13 0,15 0 4 16,4-5 0-16,6-4 1 0,2-3 1 16,0 0 0-16,4-9 0 0,1-5 1 15,-3-3-2-15,-4-2-2 0,-4-2 0 16,-6 0-6-16,-7 1 11 0,-4-3-2 0,-3 2 0 16,-3 3-2-16,-6 0 2 15,0 3 2-15,0 4-2 0,-6 2 0 16,0 5 1-16,1 4 1 0,-1 0 0 15,-2 6-2-15,4 6 2 0,2 4 0 0,2 3 1 16,0 5-1-16,0 2-2 0,6-1 0 16,8 3 1-16,-5-3-1 0,5-3-2 15,1-2 0-15,1-3-23 0,-1-5-14 16,3-1-16-16,-3-5-28 0,-1-3-65 16,1-2 5-16</inkml:trace>
  <inkml:trace contextRef="#ctx0" brushRef="#br0" timeOffset="138006.065">29399 9687 206 0,'0'-3'61'0,"0"0"-16"0,2 1 4 15,8 0 2-15,2 1-10 0,7 0-8 16,2 1-10-16,10 0-7 0,10 2-8 16,-2 5-3-16,7-1-2 0,-5 2-3 15,-4-1 1-15,1 0-1 0,-7 0-5 16,-9-3-12-16,-1 2-16 0,-2 1-28 16,-9-3-47-16,-4 1-64 0</inkml:trace>
  <inkml:trace contextRef="#ctx0" brushRef="#br0" timeOffset="138188.725">29661 9759 110 0,'0'0'88'0,"0"5"-22"15,0 5 4-15,0 1 0 0,0 3-14 16,0-1-13-16,8 5-4 0,3 1-13 16,-1 0-12-16,2 2-1 0,3 1-5 0,-7 2-3 15,5-1-5-15,-11 0 1 16,-2-1 2-16,2 1-8 0,-2-2-8 0,0-4-20 15,4 0-31-15,0-5-43 16,0-3-89-16</inkml:trace>
  <inkml:trace contextRef="#ctx0" brushRef="#br0" timeOffset="138585.381">30161 9754 70 0,'0'0'106'0,"0"5"-44"0,4 3-25 16,5 5 6-16,7 4 2 0,-1 6-1 15,1 4-13-15,-3 6-30 0,3 2 17 16,-7 2-13-16,1 2-4 0,-6-1 5 15,-4-3-10-15,0 0 2 0,-2-2-5 16,-10-4-13-16,7-6-5 0,3-7-7 0,2-6-35 16,0-6-30-16,0-4-8 0</inkml:trace>
  <inkml:trace contextRef="#ctx0" brushRef="#br0" timeOffset="138942.177">30230 10019 24 0,'-7'-8'208'0,"7"0"-120"0,0 2-33 15,9-1-10-15,3 2-6 16,-2 0-6-16,11 4-9 0,-4 0-10 16,3 1-5-16,3 0-5 0,0 0 0 15,-5 0 0-15,7 4-2 0,-2-1 0 0,-9 1-2 16,3 2 0-16,-9-1-2 0,-6 1 0 16,0-1-1-16,-2 0 1 0,0-1-1 15,-4 3 1-15,-6-5 2 16,-7 2 0-16,7-2 1 0,-5 0-1 0,5 0 0 15,4 0 0-15,2-1 0 0,-4-1-2 16,8 2-10-16,0 0-8 0,0-2-2 0,8 1 4 16,6-1-3-16,7 0-13 15,0 2-10-15,-3 1 17 0,1 2 19 16,-5 2 9-16,7 2-1 0,-9 2 8 0,3 0 7 16,-7 5 9-16,-4-2 1 0,-4 0 2 15,0 2-4-15,0-3-8 0,-8 0-1 16,-4 0-5-16,-7-5-4 0,9-2-5 15,-3-2 0-15,1-4-15 0,-3 0-20 16,7-6-52-16,4-4-100 0</inkml:trace>
  <inkml:trace contextRef="#ctx0" brushRef="#br0" timeOffset="139177.007">30666 9781 202 0,'0'0'95'16,"0"0"-57"-16,6 2-13 0,2 6 12 0,3 4-2 15,-1 2-5-15,2 5-8 0,-1 3-6 16,-7 2-6-16,0 1-6 0,-2 6-2 16,-2 0 0-16,0 0-1 0,-2 0 3 15,-6-1-10-15,-3 3-1 0,-5-2-8 16,-5-1-9-16,7-3-22 0,-1-5-22 15,7-7-28-15,8-4-26 0</inkml:trace>
  <inkml:trace contextRef="#ctx0" brushRef="#br0" timeOffset="140189.585">30976 9973 17 0,'0'8'71'0,"0"-2"-18"0,0-3-12 16,0-1 4-16,0-2 11 0,0 0-5 16,0 0 6-16,10 0 0 0,3-4-16 15,7-6-11-15,3-1-8 0,-2-4-6 0,3-2-5 16,1-2-6-16,-2-3 9 0,2-2-3 15,-5-2-6-15,3-1-1 0,0-3 0 16,-7 2-2-16,1-3-1 0,-9 3-1 16,5 0 2-16,-5-2-2 0,0 2 1 15,11-2-2-15,-5-1 0 0,7 6 1 16,-11 5 0-16,-4 7 1 0,-6 10 1 16,0 3 0-16,0 0-3 0,-16 1-5 15,-9 7 4-15,-4 2 4 0,0 7-2 16,2 2 0-16,5 5 1 0,-1 4-1 0,0 7 1 15,-2 1 0-15,1 4-1 0,5 3 0 16,-2 4 1-16,1 0 0 0,9 4-1 16,1-5 0-16,8-6 1 0,2-8 2 15,8-6-9-15,15-5 0 0,6-6-1 16,0-5-1-16,4-6 5 0,-2-4-2 0,-4-6 5 16,-7-7 2-16,1-4 3 0,-15 0-5 15,-2 0 0-15,-4-1 1 0,-4 2-2 16,-12-1 1-16,-7 3-2 0,-4 3-8 15,-2 0-31-15,-2 8-10 0,2 2-52 16,2 1-92-16</inkml:trace>
  <inkml:trace contextRef="#ctx0" brushRef="#br0" timeOffset="140623.949">31565 9926 53 0,'-17'0'39'0,"-3"3"70"16,-3 5-59-16,6 3-15 0,-3 1-7 15,-3 3-1-15,13 5-5 0,-5-3-12 16,7 4-6-16,6-3-2 0,2-4-1 0,0-1-1 15,2-1 1-15,12-7 0 0,5 1 1 16,6-5-1-16,4-1 3 0,4-5-1 16,0-3 3-16,-2-5 3 0,-2-2 3 15,-2 0 0-15,-5-2-4 0,-5 0-2 16,-9 0-2-16,-2-3 0 0,-3 3 2 16,-3-1-3-16,0 3-1 0,0-1 16 15,-3 3-5-15,-5 3-3 0,-4 0 5 16,6 5 5-16,-3 3-7 0,1 2-4 15,-4 4-5-15,3 9-2 0,1 5 4 0,0 4 1 16,4 2-4-16,2 4 0 0,0 2 4 16,2-3-14-16,-7 1 5 0,5-3-5 15,2-3-16-15,0-6-13 0,2-3-17 16,19-6-37-16,-2-7-39 0,8 0 12 16</inkml:trace>
  <inkml:trace contextRef="#ctx0" brushRef="#br0" timeOffset="140845.628">31844 9828 240 0,'-2'0'88'0,"2"0"-53"0,0 6 4 16,0 1 7-16,0 4-7 0,2 2-11 15,0 4-5-15,2 5-9 0,-4 0-5 0,0-1-3 16,0 1-3-16,0 0 5 0,0-2-12 15,0 0 2-15,-2 0-1 0,-6-1-5 16,0-2-21-16,-1-3-10 0,5-4-18 16,4-4-41-16,0-6-18 0,6 0 26 15,11-4-42-15</inkml:trace>
  <inkml:trace contextRef="#ctx0" brushRef="#br0" timeOffset="141188.644">31923 10031 19 0,'8'-13'80'0,"-6"1"-21"15,0 1 3-15,-2 2-10 0,0 0-12 16,2 3-10-16,-2 4-4 0,0 2-4 0,2 0-11 15,0 2-10-15,0 5 2 0,2 6 0 16,0 2-1-16,3 3-1 0,-5-2-1 16,0 1 0-16,2-4-5 0,2-5-10 15,13-2-12-15,-3-6 12 0,5 0 12 16,4-2 3-16,0-7 1 0,-3-2 1 16,5-1-2-16,-2-3 2 0,-2 0 1 15,-5 3 2-15,-7-5 6 0,-5 1 0 16,2 1 2-16,-6 2 3 0,-2-1-1 15,0 1 15-15,0 0 0 0,0 0-2 16,0 5-3-16,0 4-2 0,0 2-9 0,0 2-8 16,0 7-5-16,0 6 4 0,0 1 2 15,0 6-3-15,0-1 1 0,8 3-2 16,-1 0 2-16,-3-1-9 0,-2-2-2 16,-2-1-12-16,0-5-13 0,6-5-1 15,9-4-5-15,-1-4-32 0,7 0-45 0,-1-4-14 16,1-5-41 15</inkml:trace>
  <inkml:trace contextRef="#ctx0" brushRef="#br0" timeOffset="141347.853">32446 9882 46 0,'-11'0'176'16,"1"2"-94"-16,6 4-37 0,0 2 3 15,-3 3-6-15,1 4-9 0,4 1-10 16,-4 2-11-16,4-1-6 0,2 1-2 0,-4-1-7 15,2-2 2-15,2-1-2 16,0-1-12-16,0 2-20 0,0-4-33 0,0-2-24 16,6-6 7-16,15-3 29 15,1-1-22-15,7-10 7 0</inkml:trace>
  <inkml:trace contextRef="#ctx0" brushRef="#br0" timeOffset="141484.091">32650 9963 3 0,'6'-13'91'0,"1"5"-68"0,-7 3 17 16,0 3 34-16,0 2-24 0,0 2-34 15,-9 7-4-15,3 0-1 0,-2 5-3 0,-5 4-3 16,9-2-8-16,-4 3 1 0,-4-1-20 16,7-3-83-16,1-3-47 0</inkml:trace>
  <inkml:trace contextRef="#ctx0" brushRef="#br0" timeOffset="142013.755">32892 10043 175 0,'-2'6'89'0,"2"-1"-38"0,0 2-13 15,2-4-6-15,4-2-5 0,9-1-3 16,-5 0-4-16,7-2-5 0,-1-5-1 0,7-2-4 15,-2-3 7-15,-5-1-1 16,3-1-10-16,-13-1-1 0,-2 1-2 16,-4 2 2-16,0 0 1 0,-10 3 0 15,-13 0 6-15,-4 1-1 0,-2 0 1 0,-6 3-7 16,4 0 1-16,0 1-3 0,2 2-4 16,6 2 1-16,13 0 0 0,4 11 0 15,2 1 0-15,4 2 0 0,0-4 0 16,0-4-3-16,0 2 6 0,0-5-10 15,6 8 3-15,10-2-2 0,13-4-2 0,0-5 1 16,2 0 5-16,-4-5 1 16,-6-3 1-16,4 2 0 0,-3 0 0 15,-3-5 1-15,4 1-5 0,-3 0 12 16,-7-1-5-16,-3 2 0 0,-2 2 0 0,-8 3 6 16,0 1-7-16,0 3 1 0,0 0 3 15,-4 0 0-15,0 0-2 0,2 0-1 16,2 0-3-16,0 0 1 0,0 3 3 15,0 3 0-15,0 6 1 0,-6 5-2 16,4-1 1-16,2 6 1 0,0-3 2 0,0 1-11 16,0 1 4-16,-4 0-2 0,-13 2 1 15,3 1-1-15,-9-5-1 16,0-2-2-16,9-4 1 0,-1-6-6 16,15 0-15-16,0-1-16 0,2 0-32 0,13-2-93 15</inkml:trace>
  <inkml:trace contextRef="#ctx0" brushRef="#br0" timeOffset="159487.97">7526 12896 94 0,'-6'-3'109'16,"6"0"-75"-16,0 1 6 0,15-1-11 16,9 3-11-16,16 0 11 0,13 0-1 15,16 0-5-15,13 3-7 0,16 0-5 0,7 0-5 16,15 3-3-16,20-2-1 0,24 0 3 15,32-3 28-15,23-1 3 0,23 0-32 16,27-4 1-16,10 0-2 0,-6-3-3 16,-13 3-8-16,-30-3-6 0,-40 1-11 15,-31-1-12-15,-41 1-1 0,-42 2-15 16,-34 2-55-16,-26 2-53 0</inkml:trace>
  <inkml:trace contextRef="#ctx0" brushRef="#br0" timeOffset="173787.544">15309 14667 180 0,'0'-4'63'0,"8"1"-51"16,-1 2-5-16,3 0-7 0,4 1-9 15,1 0 6-15,6 1 3 0,-7 4-12 16,3 4-50-16,-5 2-75 0</inkml:trace>
  <inkml:trace contextRef="#ctx0" brushRef="#br0" timeOffset="184552.561">21351 12993 73 0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38:57.75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2644 10567 11 0,'0'0'18'0,"0"0"6"0,4 0 53 15,10 0-45-15,9 0-1 0,10 0-3 16,17-1-4-16,6-4 2 0,6 1-5 0,8-2 1 15,9 1-2-15,3-2-5 0,7 1 1 16,8 4-1-16,7 0-1 0,-1 2-2 16,9 0-5-16,-5 0-1 0,3 0-4 15,3 0 2-15,7 0-2 16,-2 0 2-16,8 0-2 0,2 0 2 0,-8 0-2 16,-4 0 0-16,-9 2-2 0,-9-2-1 15,-5 2-7-15,-2 0-3 0,-3-2-1 16,-1 0 10-16,-6 0-56 0,-21 0-23 15,-19 0-69-15</inkml:trace>
  <inkml:trace contextRef="#ctx0" brushRef="#br0" timeOffset="866.765">2935 12612 36 0,'-16'-1'45'16,"1"-2"-14"-16,-3 3 2 0,-3 0 4 16,7-2 0-16,-1 2 1 0,7 0-9 15,6 0-3-15,2 0-4 0,0 0 0 16,0 0-2-16,22-2-3 0,7 0 2 15,15-1 3-15,18-4 1 0,14 0-1 0,17-3-6 16,25 0 1-16,19-3-7 0,14 0-2 16,8 0-4-16,8-2-2 15,1 2 2-15,7-1-2 0,3 1-1 16,-6 0 1-16,-5 4-1 0,-18 1 0 0,-21-1-1 16,-18 3-1-16,-34 5-5 0,-24 1-9 15,-30 2-14-15,-17 10-15 0,-5-1-16 16,-13 1-59-16,-12 1-107 0</inkml:trace>
  <inkml:trace contextRef="#ctx0" brushRef="#br0" timeOffset="15122.345">23026 9620 17 0,'-2'0'31'0,"-3"-1"15"0,-1-1-13 16,2 2-7-16,4 0-7 0,-2 0-12 15,2 0-8-15,0 0-6 0,0 0 3 16,0 5-22-16,6 3-55 15</inkml:trace>
  <inkml:trace contextRef="#ctx0" brushRef="#br0" timeOffset="20406.947">21006 11020 15 0,'12'0'47'16,"7"0"-17"-16,2 0-5 0,-1 0-1 16,7 0-9-16,6 0-5 0,0 0 0 15,7 0-3-15,3 0 2 0,7 2-3 0,6 0 2 16,4-1-6-16,-1 0 1 0,3-1 0 16,5 1-2-1,-3-1-1-15,0 0 1 0,4 0 0 0,-8 0 0 16,-2 1-2-16,0-1 1 0,-7 0 0 0,5 0 0 15,4 0 0-15,12 0 0 0,1-2 1 16,10-2-1-16,-5-1 0 0,-4 2 0 16,3 1 0-16,-5 2 0 0,3 0-1 15,-3 0 0-15,7 0 0 0,-3 0-3 16,11 1 3-16,2-1 1 0,4 0 0 0,4 0 0 16,-8-1 0-16,-13 0 0 0,-1-1 0 15,-13 2 0-15,-2-1 0 0,2 1 1 16,-9 0-1-16,7-3 3 0,-4 2-2 15,0-2-1-15,-6 1 1 0,-1 1-1 16,-12 0 1-16,3-1-1 0,-11 2 0 0,-7 0 1 16,1 0-1-16,-4 0 0 15,-7 0-1-15,5 0 1 0,-7 3 0 16,7-2 1-16,-7 0-1 0,-2 0 2 16,7 1-1-16,-7-2 4 0,2 1 1 0,5 0-2 15,-9 0 0-15,2-1-2 0,3 0-1 16,-5 0 0-16,0 0 0 15,0 0 0-15,-4 0 0 0,4 0-1 0,-6 0-1 16,2 0-9-16,1 0-16 0,-1 0-35 16,0 0-63-16</inkml:trace>
  <inkml:trace contextRef="#ctx0" brushRef="#br0" timeOffset="21834.964">20930 11050 16 0,'-2'-1'38'15,"-3"-1"-6"-15,-1 1-3 0,4-1 6 0,0 1-3 16,0 0-6-16,2 1-5 0,0-2-5 15,0 1-4-15,4 1-5 0,9-2 0 16,5 2 1-16,7 0 0 0,4 0 2 16,2 0 0-16,8 0 0 0,3 0 1 15,7-2-5-15,9 2 5 0,6 0-5 16,0-2-1-16,9 2-1 0,-5 0-1 16,-2 0-3-16,2 0 1 0,-4 0 1 15,-2 0-2-15,0 0 2 0,6 0 0 16,7 0-2-16,8-1 1 0,1-2 1 0,1 2-1 15,-4 1-1-15,-9 0 1 0,-4 0-1 16,-8 0 0-16,2 0 1 0,2 0 0 16,11 0-1-16,1 0-1 0,7 0 2 15,-3 0 0-15,-7 0-1 0,-5 1 0 16,0 1 0-16,-2 0 1 0,-2-2-1 16,5 2 1-16,5 0-1 0,-6 0 0 15,-2-1 1-15,3 1-1 0,-9 0 0 16,-7 0 1-16,1-2 1 0,-6 0-2 15,-3 0 0-15,-4 0 0 0,-7 0 0 0,-1 0 0 16,-2 0 1-16,-5 0-1 0,1 0 1 16,-2 0 0-16,0-2 0 0,-4 0-2 15,3 0 2-15,-3 1-1 16,-8-1 1-16,1 0-1 0,-6 2 0 0,5 0 0 16,-7 0-1-16,2 0 1 0,0 0 0 15,5 0-1-15,-3-2 2 0,5 2-1 0,-5 0 0 16,2 0 0-16,7 0 0 15,0 0 0-15,1 0 0 0,5 0 1 16,4 2-1-16,4-2 0 0,6 0 1 16,5 0-1-16,1 0 0 0,1-2 0 0,-1 1 0 15,-10 0 0-15,-6 1 1 0,-10 0-2 16,-1 0 1-16,-11 0 1 0,3 0-2 16,-4 0 1-16,0 0 0 0,1 0 0 15,-3 0 0-15,4 0 0 0,-4 0 0 16,-2 0 1-16,-2 0-1 31,0 0 0-31,2 0 0 0,-2 1 0 0,0-1-1 0,0 0 1 0,0 0-1 0,0 0 1 0,0 1 0 16,0-1 0-16,0 2 2 15,0 0 1-15,0 1 0 0,-4-1-3 0,0 2 1 16,-2-3-1-16,0 2-1 0,4 0-14 16,-5 1-39-16,-3 0-53 0</inkml:trace>
  <inkml:trace contextRef="#ctx0" brushRef="#br0" timeOffset="24988.128">20694 11072 1 0,'0'-2'11'0,"0"2"3"16,0-2 21-16,8 1-6 0,0-2-8 16,7 3-2-16,6 0-3 0,10 0-6 15,0 0 0-15,14 0-2 0,-1 4-5 16,11 0-1-16,3 0-2 0,2-2 1 16,2 0 0-16,-2-2-2 0,-2 0-3 15,-8 0-7-15,-11 0-13 0,-6-1-27 16,-8 0-33-16</inkml:trace>
  <inkml:trace contextRef="#ctx0" brushRef="#br0" timeOffset="25355.689">20713 11084 2 0,'14'-2'22'0,"7"-1"-4"16,8 0 21-16,0-1-18 0,0 0-6 15,2-1-5-15,-3 2 0 0,-3 0-3 0,-2 0-1 16,-11 1-3-16,-10 1-1 0,-2 0 1 16,0 0 4-16,-2-2-7 0,-12 3 0 15,-9 0 0-15,-6 0 1 0,-2 0-2 16,-2 0 1-16,2 0-3 0,0 0-1 15,2 0 0-15,2 1-5 0,0 2 1 16,5-2-3-16,3 1 4 0,9 0 6 0,10-1 1 16,0 0-2-16,12-1 2 0,15 1 3 15,14 0 4-15,7-1 4 16,12 1 3-16,8-1-9 0,-2 0 1 0,0 0-2 16,1 0-2-16,-3 2-1 0,-4 2 0 15,-11 0-3-15,1-1-18 0,-5 4-101 16</inkml:trace>
  <inkml:trace contextRef="#ctx0" brushRef="#br0" timeOffset="30110.761">25130 11104 16 0,'0'0'50'0,"0"0"12"15,0 0-24-15,0 0-6 0,0-3 1 0,2 3-7 16,15 0-5-16,-3-2 2 16,11 2 3-16,8-2 1 0,4 0-3 15,9 1-5-15,-3 0-1 0,9-1-2 16,4 1-1-16,1-1-1 0,5 0-3 0,2 0-2 15,11 0-2-15,-1 2-1 0,7 0-2 16,2 0 0-16,-7 0-4 0,5 0 2 16,-1 0-1-16,-9 0 0 0,3 0 1 15,-2 0-2-15,19 0 0 0,23 0 2 16,14-1 2-16,19-4 11 0,-4 1-11 16,-3 0-2-16,-14 2-2 0,-6-1 1 15,-4 3 0-15,-2 0 0 0,-3 0 0 16,-1 0-1-16,-3 0 0 0,-16 0 0 15,-6 3-1-15,-21-2 0 0,-10-1-1 0,-17 0 2 16,-10 0 0-16,-6 0 0 31,-11-1 0-31,6-1 1 0,-7 0-1 0,-5 1 0 0,2 1 1 0,-6-1 0 0,0 1-1 16,0 0 1-16,0 0-2 0,0 0-1 16,0 0-2-16,0 0-8 0,-6 0-6 0,0 3-15 15,-11 1-26-15,1-1-53 0,-3 3-75 16</inkml:trace>
  <inkml:trace contextRef="#ctx0" brushRef="#br0" timeOffset="46996.336">23022 5104 8 0,'-145'91'12'0,"0"-13"9"15,17-18-9-15,23-9-11 0,32-15-1 16,24-8-2-16,34-11 1 0,15-9-24 0</inkml:trace>
  <inkml:trace contextRef="#ctx0" brushRef="#br0" timeOffset="47259.184">23865 4607 30 0,'-12'5'-1'0,"-7"2"6"0,-2 4 7 15,-2 8 2-15,-8 2 13 0,-8 8-11 16,4 6-6-16,-4 4-4 0,-7 5-1 16,5 9-4-16,-19 12 0 0,-21 17 1 0,-16 13 59 15,-25 8-52-15,-8 6-6 0,18-8-3 16,11-5 2-16,31-9-12 0,18-12-26 15,19-14-33-15,10-14-10 0</inkml:trace>
  <inkml:trace contextRef="#ctx0" brushRef="#br0" timeOffset="47484.033">23921 5222 24 0,'-46'27'3'0,"-5"8"-2"0,-5 9 4 16,-15 13 41-16,-13 13-2 0,-9 9-29 16,-11 6-11-16,11 2-2 0,4 1-2 15,11-5-14-15,18-3-27 0,14-5-32 16</inkml:trace>
  <inkml:trace contextRef="#ctx0" brushRef="#br0" timeOffset="47691.155">24090 5871 166 0,'-39'17'4'0,"-9"5"3"0,-7 7 0 15,-5 8 7-15,-9 11 12 16,-7 6 0-16,4 7-12 0,-7 5-11 0,0 2-6 16,7 6 3-16,-4 1 0 0,3 4-3 15,9-2-7-15,0-2-26 0,6-5-49 16,9-2 27-16</inkml:trace>
  <inkml:trace contextRef="#ctx0" brushRef="#br0" timeOffset="47881.303">23697 6769 159 0,'-51'21'7'0,"-9"6"-6"16,-4 7 1-16,-13 5 3 0,3 8 8 15,-1 6-6-15,1 3-6 0,4 3-1 16,4 0-2-16,4 0-13 0,6 0-18 15,4 1-19-15,11-3-21 0</inkml:trace>
  <inkml:trace contextRef="#ctx0" brushRef="#br0" timeOffset="48088.942">23671 7284 264 0,'-50'17'13'16,"-4"4"-6"-16,-8 4 1 0,-2 12 0 0,2 7 8 16,2 3-2-16,2 6-9 0,5 0 0 15,1 0-5-15,11-2 1 0,3-2-7 16,7-3 4-16,9-4-17 0,3-2-23 16,11-4-36-16,8-2-29 0</inkml:trace>
  <inkml:trace contextRef="#ctx0" brushRef="#br0" timeOffset="48278.763">24088 7555 264 0,'-14'8'8'0,"-9"4"26"15,-12 9-10-15,-2 10 5 16,-17 10 8-16,-4 9-8 0,-6 9-16 0,-6 4-8 0,-5 5-4 15,9 4-1-15,4-2-3 0,6-3-20 16,15-4-34-16,6-4-40 0,8-2-78 16</inkml:trace>
  <inkml:trace contextRef="#ctx0" brushRef="#br0" timeOffset="53621.711">22335 6604 0 0,'44'-5'6'0,"16"-2"-2"0,16 0-1 15,17-2-1-15,19-1-1 0,18 1 0 16,11 3-1-16,7 1-3 0,5 5-11 15</inkml:trace>
  <inkml:trace contextRef="#ctx0" brushRef="#br0" timeOffset="57442.75">21304 2682 1 0,'-2'0'9'0,"0"-3"-4"16,0 3 7-16,2 0-1 0,0-1-7 15,0 1 6-15,0 0-3 0,0 0 1 16,0 0-4-16,0 0-2 0,0 0-2 15,12 0 1-15,17-2 0 0,2 0-1 16,8 1 1-16,15 1-1 0,10-1 1 0,15 1-1 16,11 0 0-16,18-1-1 0,12 0 0 15,12 1 1-15,3 0-2 0,-9 0-12 16,-6 4-30-16</inkml:trace>
  <inkml:trace contextRef="#ctx0" brushRef="#br0" timeOffset="57606.133">24125 2670 3 0,'29'-1'12'0,"-4"-2"-2"0,-2 3-2 16,-9-1-6-16,1 0-1 0,-9 1 0 16,-4 0 0-16,-2 0-3 0,0 0-4 15,-8 2-1-15,-9 4-16 0</inkml:trace>
  <inkml:trace contextRef="#ctx0" brushRef="#br0" timeOffset="69003.576">27350 3561 0 0,'48'14'26'0,"-5"0"-22"16,3 4 9-16,-7-2 6 0,-4 2 0 15,2-1-11-15,0-2-1 0,-2 2 0 16,1-2 0-16,-5-3 1 0,4 0-2 16,-2 3-2-16,2-1-2 0,-8 3-2 15,0 0 0-15,-5 2-1 0,-3 2-5 16,-4 3-8-16,-5 1-7 0,-6 2-12 15,0 2 3-15</inkml:trace>
  <inkml:trace contextRef="#ctx0" brushRef="#br0" timeOffset="69564.164">27685 4108 9 0,'-27'-47'17'0,"-4"1"-4"16,2 3-5-16,-2 6-8 0,0 3-1 0,0 4 0 15,0 7-3-15,0-1 3 0,2 2 1 16,-2 2 2-16,2-2 2 16,2 2 0-16,-2-2-1 0,0 0 8 15,3 0 0-15,3 1-1 0,-4 2-4 0,4 1-1 16,3 2-4-16,7 4 3 0,1 4 0 15,8 5 0-15,2 1-4 0,2 2 2 16,4 2-3-16,12 4 0 0,5 5 1 16,8 4 0-16,2 4-2 0,10 4-6 15,9 7-5-15,-1 0-3 0,11 3-13 0,9 2-12 16</inkml:trace>
  <inkml:trace contextRef="#ctx0" brushRef="#br0" timeOffset="69845.507">27594 4658 1 0,'-2'8'1'16,"-2"0"-1"-16,2 1 0 0,0 0-1 15,-2-1 0-15</inkml:trace>
  <inkml:trace contextRef="#ctx0" brushRef="#br0" timeOffset="70158.913">27830 4625 4 0,'12'-19'5'0,"-6"0"-6"0,-4-2-1 16,-2 1-4-16</inkml:trace>
  <inkml:trace contextRef="#ctx0" brushRef="#br0" timeOffset="70403.595">27677 4254 70 0,'-15'-24'1'0,"1"0"13"0,-1 1 1 16,-1 4-8-16,-1 1-4 0,5 4 4 15,-3 1 1-15,1 1-3 0,-1 3 0 16,-1-4-3-16,-1 2 0 0,3-2-1 16,-5 0 0-16,3 1 0 0,-3-1 0 15,5 1-1-15,-5 0 1 0,11 3-1 0,-7-1 0 16,9 4 0-16,4 2-1 16,0 2-1-16,0 1-2 0,2 1-16 15,0 0 2-15,0 5 15 0,8 2-1 16,5 6 3-16,1 2-1 0,7 5-2 15,-5 5 3-15,9 0 2 0,4 6-2 0,4 2-2 16,0 3-11-16,8-1-7 0,-7 2-18 16</inkml:trace>
  <inkml:trace contextRef="#ctx0" brushRef="#br0" timeOffset="70505.851">27900 5019 3 0,'-17'62'-3'0</inkml:trace>
  <inkml:trace contextRef="#ctx0" brushRef="#br0" timeOffset="73435.707">27296 2605 8 0,'93'-4'3'0,"-4"3"2"15,-6-1 1-15,-5 0 5 0,-7 0-9 16,-3 2 2-16,-10-1 0 0,-9 0-1 0,-1 1 0 15,-9 0 0-15,-6 0-3 0,0 0 1 16,-6 0 0-16,-4 0 0 0,-2 4-1 16,-9-4 0-16,-4 0-1 0,3 2 0 15,-9-1-6-15,-2 0-6 0,0 0-4 16</inkml:trace>
  <inkml:trace contextRef="#ctx0" brushRef="#br0" timeOffset="74189.68">25653 2608 9 0,'25'-1'25'0,"6"-2"-8"16,8 1 26-16,11 1-18 0,12 0-3 16,10-1 2-16,17 0-7 0,14 0 4 15,1-3-8-15,7 3-2 0,7 0-3 0,-4-2-1 16,-7 4-4-16,-5 0-2 15,-24 0 1-15,-8 0 0 0,-16 0-2 16,-10 0 0-16,-5 0 0 0,-2 2 1 16,-6 0-1-16,0 0-5 0,-4 2-17 0,-8 1-7 15,1-2-7-15,-7 2-14 0,-1 1-38 16</inkml:trace>
  <inkml:trace contextRef="#ctx0" brushRef="#br0" timeOffset="76125.74">25386 5271 24 0,'-33'20'14'0,"-6"5"-13"0,2 1 20 16,0 3 18-16,-7 2-37 0,5 0-1 0,2 1-1 15,6 0 0-15,4 0-6 16,6-4-17-16,7-4-17 0</inkml:trace>
  <inkml:trace contextRef="#ctx0" brushRef="#br0" timeOffset="76588.642">26352 5082 53 0,'-33'17'22'15,"-7"5"10"-15,-9 4-11 0,-9 6-11 0,-6 1 3 16,-15 6-6-16,-1 6 27 0,-9 6-26 16,0 1-7-16,-2 7 0 0,-13 4 1 15,-15 5 45-15,-8 4-33 0,-9-5-15 16,14-2-5-16,23-5-15 0,14-5-10 16,23-9-16-16,15-5-13 0</inkml:trace>
  <inkml:trace contextRef="#ctx0" brushRef="#br0" timeOffset="76827.194">26769 5346 21 0,'-31'20'4'0,"-6"10"12"16,-6 13-12-16,-17 11-3 0,-17 10-4 16,-16 13 16-16,-18 10 24 15,-7 9 8-15,2 7-42 0,11 0-1 0,3-3-2 16,15-5-8-16,11-4-31 0,4-4-36 16</inkml:trace>
  <inkml:trace contextRef="#ctx0" brushRef="#br0" timeOffset="78666.226">26310 7437 40 0,'9'-18'-25'15,"-1"3"25"-15,0 0 2 0,-2 8-3 16,1-2 0-16,-3 4 0 0,4 4 1 15,-4-3 0-15,-4 3 0 0,4 1 0 16,-2-1 0-16,0 1 0 0,0 0-2 16,-2 0 0-16,0 2-8 0</inkml:trace>
  <inkml:trace contextRef="#ctx0" brushRef="#br0" timeOffset="85314.993">20799 15655 13 0,'0'0'13'0,"0"0"64"0,0 0-28 15,-2 0-16-15,0 0 0 0,2 0 11 16,0 0-2-16,0 0-8 0,0 0-4 16,0 0-7-16,0 0 5 0,9 0-4 15,3 0-5-15,13 0-5 0,10 0-1 0,12 0 6 16,13 2-2-16,9-1-11 0,5 1-2 15,-2-1-1-15,7 1-1 0,-7 2-2 16,7-3 1-16,3 1-1 0,5-1 0 16,6-1-1-16,2 0-11 0,3-3-5 15,-1-2-7-15,-19 2-18 0,-10 3-7 16,-24 0-125-16</inkml:trace>
  <inkml:trace contextRef="#ctx0" brushRef="#br0" timeOffset="86168.084">25504 15626 36 0,'19'-4'52'0,"6"2"-17"15,1-3-12-15,10-1 5 0,9 3 4 16,3-2-4-16,5 3-2 0,11 1-8 15,5 1-4-15,-3 0-9 0,0 0-4 16,-4 7-1-16,-6-1-5 0,-5 3-18 16,-9 1-38-16,-3 1-24 0</inkml:trace>
  <inkml:trace contextRef="#ctx0" brushRef="#br0" timeOffset="98779.612">17862 15071 39 0,'-12'-5'81'15,"-1"-3"-38"-15,-1 1-1 0,5 2-1 16,1 1 3-16,4 0-7 0,2 3-5 16,-4-1-4-16,6 2-8 15,-2 0-7-15,2 0-8 0,0 0-5 0,0 7 1 16,0 0 3-16,8 4 2 0,6 4 4 15,9 1-4-15,6 5 4 0,4 4-3 16,2 5 5-16,0 0-7 0,-1 5 1 16,-3-2-3-16,-7 1 2 0,1-2 1 15,-4-2-2-15,-9-4-1 0,3-3 4 0,-9-2 1 16,-4-3-2-16,0-1-5 0,-2-1 3 16,0-5 0-16,0-1 0 0,0-4 1 15,0-2 1-15,-6-1 0 0,-11-2 1 16,-1-1 1-16,-9 0-6 15,-4-4-4-15,0-6 4 0,8-2-3 0,2-3 2 16,11-3-3-16,6-2-2 0,4-1 1 16,0-4-3-16,10 0 1 0,13-2-1 15,6-3 0-15,2-1 3 0,-2-2 0 16,-2 1 3-16,-9-3-1 0,-1 3 1 16,-11 0 0-16,-6 3 0 0,0 3 1 0,-21 1-1 15,-3 3 0-15,-7 3 1 0,-7 7-1 16,5 2-1-16,0 6 1 0,2 4-1 15,0 0-3-15,2 6-19 0,5 5-10 16,9 3-18-16,-1 3-39 0,7 2-62 16</inkml:trace>
  <inkml:trace contextRef="#ctx0" brushRef="#br0" timeOffset="99828.172">17637 15487 39 0,'-7'0'98'0,"3"0"-56"15,-6 0-12-15,4 0-4 0,4 0-5 0,0 0-10 16,2 0-3-16,0 2 1 0,0 1-2 15,0-1-3-15,0 2-1 16,0 0-1-16,6-1-1 0,4-1 1 0,-2 0 0 16,-1 0 0-16,1-2-2 0,4 0 3 15,-5 0 0-15,-3 0 0 0,0 0 1 16,-2 0-1-16,0 0 8 0,-2 0 4 16,0 0 5-16,0-2 3 0,0 0-1 15,-4 0-2-15,-2 0-2 0,-1 1 0 0,-5-2-4 16,8 0-2-16,-2 3-1 0,2 0-1 15,1 0-1-15,-1 0-3 0,2 0 0 16,2 0-2-16,-2 0 0 0,2 0-3 16,0 0-1-16,0 0 0 15,0 0-2-15,0 0 1 0,0 0-6 0,0 2-23 16,0 2-22-16,2-1-40 0,7 1-92 16</inkml:trace>
  <inkml:trace contextRef="#ctx0" brushRef="#br0" timeOffset="114523.488">27145 16920 4 0,'-2'0'18'0,"2"0"-7"16,0 0 18-16,0 0 12 0,-4 0-7 15,2 0-4-15,-4 0-5 16,-2 0-8-16,4 0-3 0,-1 0 0 16,5 1-4-16,0-1-2 0,0 0-3 0,-2 0-1 15,2 0-3-15,0 0 6 0,0 0-1 16,0 0 2-16,0 0-2 0,0 0-1 15,0 0-3-15,0 2 4 0,7 0 0 16,7 1 1-16,3 1 2 0,5 3-3 16,9-3-1-16,0 0 0 0,4-1 1 0,7-1-4 15,1 0 3-15,9-2-4 0,0 0 2 16,-1 0-2-16,1 0 1 16,0-2-2-16,-3 0-4 0,-7-1 6 15,-3-1-3-15,4 0-5 0,-1-3-5 0,-5 1 1 16,2 0 1-16,-6 2-9 0,-10-1-12 15,-5 4-14-15,-1 1-12 0,-9 0 0 16,-4 0-19-16</inkml:trace>
  <inkml:trace contextRef="#ctx0" brushRef="#br0" timeOffset="115271.471">27065 16852 11 0,'-4'-4'12'16,"4"4"3"-16,0-2-4 0,-2 1 24 15,2 0-10-15,-2 1 1 0,2 0-8 16,0 0-5-16,-3 0-5 0,1 1-3 0,-2 6 0 16,0 0 2-16,-4 4 0 0,6 2 9 15,-2 4-8-15,0-1-2 0,-1 0-3 31,1 1 3-31,0-1 0 0,2-1-4 0,-2-4 0 0,4-2 0 0,0-4 0 16,0-1 2-16,0-2-1 0,0-2 3 16,4 1 9-16,2-1-1 0,3 0 2 15,-1 0 0-15,8-3-5 0,-1-1 1 16,8 2-4-16,3-2-3 0,5 1-3 16,9 1 0-16,3 1-1 0,7 1-1 0,3 0 2 15,3 0-1-15,6 0-1 0,4 3-1 16,-1-1-4-16,-1-1-14 0,-2 2-14 15,-2-3-14-15,-7 0-23 0,-9 0-7 16,-5-2-3-16</inkml:trace>
  <inkml:trace contextRef="#ctx0" brushRef="#br0" timeOffset="115619.785">28009 16882 10 0,'0'-8'11'15,"3"-1"-7"-15,3 1 4 0,0-1-5 16,-4 0 0-16,0 2 9 0,2-4 15 0,-4 4-11 16,0-4 3-16,0 2 0 15,0 1 4-15,-4 1 9 0,-2 3 0 16,-4 1-4-16,3 1-4 0,5 2-4 15,-4-2-4-15,0 2-5 0,0 0-3 0,2 0-3 16,1 0-1-16,1 0 2 0,0 0-5 16,0 5 1-16,2 1 2 0,0 2-2 15,0 2 3-15,0 4-1 0,6 0 0 16,5 2-3-16,-5 2 3 0,0 2-3 16,-4 0 0-16,0 1-3 0,-2 0-17 0,0 0-48 15,0 0-83-15</inkml:trace>
  <inkml:trace contextRef="#ctx0" brushRef="#br0" timeOffset="121063.399">30128 15367 113 0,'-12'1'64'16,"6"-1"-26"-16,2 2-5 0,-1 0 0 16,-1 3-7-16,-2-3-7 0,4 4-3 15,0 0-2-15,2 0-6 0,2-1 2 0,0 2-5 16,0-4-2-16,0 2 1 0,0-2-1 16,2-2-1-16,4-1 3 15,2 0 7-15,-2 0 11 0,1-3-2 16,-1-1-2-16,-4-2-4 0,0 2 2 0,-2 3-3 15,0-1-1-15,0 2-2 0,0 0-5 16,0 0-6-16,0 0-2 0,0 6 1 16,-2-3 2-16,-4 4 0 0,4-2-4 15,-1-2-22-15,3 0-33 0,3 0-39 16,13-3-81-16</inkml:trace>
  <inkml:trace contextRef="#ctx0" brushRef="#br0" timeOffset="121517.663">30719 14894 87 0,'0'-7'106'0,"0"2"-46"16,5 2-21-16,-1 2 2 0,-4 0 2 15,0 1-13-15,0 0-14 0,0 2 8 16,0 6-5-16,-11 1-1 0,-9 2-4 16,-3 2-1-16,-4 3-5 0,-2-1-1 15,0 3-4-15,11-2 0 0,-3 0 0 16,11-3-3-16,8-2 1 0,2-5 0 16,0 0-1-16,8-1 1 0,4 0 1 15,11-2 0-15,0 0-3 0,2 0 3 16,3-1-1-16,-1 0 0 0,2-2 0 0,0 4 0 15,-6-1-1-15,2-1 0 0,0 2 1 16,-1 3-2-16,1 1-1 0,2 1 5 16,-2 4-3-16,-2 1 1 0,-3 1 2 15,-5 4 5-15,-5 1-3 0,-4-1 1 16,-4 4-1-16,-2-3-1 0,0-1-2 0,-6 1 1 16,-10-3-1-16,-3-1-1 0,-2 0 2 15,-6-2-1-15,-1-1 0 0,1-4-2 16,2-3-6-16,6-4-13 15,3-2-22-15,3 0-31 0,1-7-51 0,6-2-100 16</inkml:trace>
  <inkml:trace contextRef="#ctx0" brushRef="#br0" timeOffset="121685.097">30583 14954 153 0,'-8'-20'97'0,"8"6"-30"0,0 4-28 16,10 0 13-16,17 0-1 0,18 3-5 15,3 3-11-15,14 1-9 0,12 3-11 0,7 0-7 16,-2 2-3-16,3 3-2 0,-1 1 0 16,-15 2-2-16,-4 0-5 0,-4-2-17 15,-11 3-27-15,-1 0-48 0,-9 2-116 16</inkml:trace>
  <inkml:trace contextRef="#ctx0" brushRef="#br0" timeOffset="133750.17">21409 15676 68 0,'0'0'98'0,"0"0"-56"16,11 0-6-16,3-2 1 0,7 1 0 15,1-1 2-15,7 1-6 0,2 1-10 16,7 0-4-16,9 0-1 0,-1 0-5 16,9 0-3-16,7 0-5 0,11 3-2 0,-1 0-1 15,5-2 1-15,-3 1-2 0,2-2-2 16,-1 0 0-16,-5 0-7 16,-8 0 4-16,-10-3-3 0,-7 0 1 15,-12 2-3-15,-4 0 4 0,-8 1 2 16,-13 0 3-16,-6 0-1 0,-2 0-12 0,-2 1 4 15,-18 1 11-15,-3 0 0 0,-14-2-1 16,-1 0 0-16,-13 1 2 0,-7-1 4 16,-8 0 0-16,-7 0-4 0,-7 1-1 15,-7-1-1-15,-2 3 0 0,0 0 0 16,4 1 0-16,11-1-1 0,-2 0 0 16,11-2 0-16,10 3 0 0,5-2 0 0,13-2 0 15,8 0 0-15,6 0 0 16,13 0 1-16,2 0 1 0,8 0-1 15,0 0 0-15,6 0-3 0,19 0-1 0,8 0 4 16,10 0-1-16,11 0 2 0,8 0 0 16,10 0 0-16,-2 0-1 0,7 0-2 15,-5 0 2-15,-1 1-1 0,-5 0 0 16,-17-1-1-16,-1 0 2 0,-17 0-3 16,-8 0 1-16,-15 0 0 0,-8 0 1 15,-4 0 1-15,-19 0-3 0,-14 0 0 0,-15 0 4 16,-10 1-2-16,-10 1 0 15,-9 0 0-15,-2 0 2 0,-3-2-2 0,3 0 2 16,9 0-2-16,-3 0 1 0,15 0-1 16,21 0 0-16,8 0-1 0,16 0 2 15,17 0 1-15,4-2 2 0,35 0-2 16,23 0 3-16,13-1 9 0,18-1-4 16,14 1-1-16,5 0-4 0,2 0-3 15,-9 1 1-15,-1 0-2 0,-16 2-2 16,-11 0-6-16,-15 4-29 0,-10 3-35 0,-13 4-81 15</inkml:trace>
  <inkml:trace contextRef="#ctx0" brushRef="#br0" timeOffset="136926.695">30221 16026 25 0,'-10'-3'72'0,"-2"0"-47"0,7 0 5 16,1 1 1-16,2 0 0 0,2 0 0 15,2 0 0-15,13 1-10 0,22-2-1 16,11 0-4-16,22-3-3 0,19 2-5 0,16-1-2 16,15 0-3-16,12 1 3 15,3-1-3-15,-1 0-2 0,-8 0 0 16,-8 0-1-16,-19-1-1 0,-16 1-8 15,-21 3-2-15,-17-1-3 0,-20 2 2 0,-12 1 4 16,-13-1 4-16,0 1 2 0,-9 0 0 16,-16 0 2-16,-10 0 0 0,-14 0 2 15,-11 0 0-15,-13 0 3 0,-9 0 1 16,-11 0 2-16,-11 0 0 0,1 1-4 16,-9 0-1-16,3 1 2 0,8 1-2 0,-3 1 0 15,9 0 0-15,8 2 2 0,5-3-3 16,9 0 0-16,9 2-1 0,6 1-1 15,11-2 0-15,12 3 1 16,10-2-1-16,8 0-1 0,7-1 1 0,6-1 0 16,4 0-1-16,0 1 1 0,14-3 2 15,7 1 2-15,20 2 7 0,7-4 2 16,20 0 1-16,13 0 2 0,18-4 0 16,2-1-4-16,15-1-6 0,-4 1-2 15,-7-2-2-15,-2 3 2 0,-12 0-2 0,-18 1-1 16,-13 0 0-16,-15-1-1 0,-20 1 2 15,-13 3-1-15,-10 0 1 0,-2 0 0 16,-10 0-3-16,-19 0 2 0,-19 0-1 16,-14 0 0-16,-12 1-1 15,-19 3 1-15,-10 0-1 0,-5 0 0 0,-1 2-2 16,1 1-1-16,17 0 0 0,6 1 4 16,28-1-1-16,23-1 1 0,20-1-1 15,14 0-2-15,12-3 1 0,28 0 4 16,20-2 0-16,20 0 0 0,11 0 6 15,21-4-1-15,8-1-2 0,4-1-1 0,6 1 0 16,-8 3-3-16,-15 0-2 16,-9 2 2-16,-26 0-22 0,-18 7-29 0,-19 1-46 15,-17 6-102-15</inkml:trace>
  <inkml:trace contextRef="#ctx0" brushRef="#br0" timeOffset="153520.355">7181 9710 11 0,'17'0'6'15,"12"0"2"-15,12 0 0 0,13 0-3 16,8 0 10-16,4 0-12 0,4 0 0 16,3 0-2-16,-9 0-1 0,-2 0 0 15,-4 0 0-15,-9 0 0 0,-8 2-1 16,1 0-2-16,-11 0 0 0,-8-1-3 0,-1 1-2 16,-5-2-2-16,-7 0 8 0,-2 0 3 15,-1 0 0-15,-7-2 0 16,0 2 2-16,0 0-3 0,0 0-3 15,-7 0 2-15,1 0-1 0,2 0-1 0,-4 2-8 16,-3 0-2-16</inkml:trace>
  <inkml:trace contextRef="#ctx0" brushRef="#br0" timeOffset="158875.627">5916 12941 1 0,'0'0'10'16,"0"0"-4"-16,10-1 23 0,9 0-20 15,12-2 0-15,8 1-3 16,5-1-2-16,7 0-1 0,-5 0 0 0,3 0-2 16,-3-1-1-16,-5 2 0 0,-3-1 0 0,1 1-1 15,-8 0-2-15,-8 1-2 16,-3-1 0-16,-1 0 4 0,-9 1-5 16,-4 1 0-16,-2-1 5 0,1 1 1 15,-5 0-1-15,0 0-4 0,0 0-1 16,-13 0 3-16,5 1-2 0,-7 1-8 0,5 1-7 15</inkml:trace>
  <inkml:trace contextRef="#ctx0" brushRef="#br0" timeOffset="194319.457">1827 16441 1 0,'-10'0'52'0,"-4"0"-3"15,1 0-12-15,-3 0 4 0,3 0-12 16,7 0 2-16,4 0 1 0,2 0-2 0,0 0-4 16,4 0-1-16,6 0-1 0,13 0 3 15,6-5-1-15,6 0-7 0,11-3-2 16,3 1 1-16,13-2-2 0,9 1-3 15,-1-1-5-15,8 2-1 0,-3 0-2 16,1 1-3-16,-10 3 0 0,-4 0 0 0,-8 3-2 16,-10 0-3-16,-13 0-13 0,-13 2-11 15,-1 5-25-15,-9-1-38 16,2 5-53-16</inkml:trace>
  <inkml:trace contextRef="#ctx0" brushRef="#br0" timeOffset="197219.077">3272 17867 28 0,'19'0'15'0,"-1"0"2"15,11-1 6-15,11 0 3 0,1-1-6 16,15-4 3-16,6 2-4 0,8-4-1 16,13-1 1-16,12 1 2 0,8-1 1 15,1 1-8-15,9-1 0 0,18 1-5 0,11 3-4 16,24-2 3-16,13 1 19 0,20 0-21 16,16-3 2-16,20 2-4 0,14-1 18 15,9-3-6-15,-2 0-12 0,-4-2-2 16,7-3 1-16,14-2 0 0,16-1-2 15,3 0 1-15,1 0-4 0,-16 4 9 16,-23 0-6-16,-26 5-4 0,-32 1-2 16,-26 5-3-16,-24 4-2 0,-26 0 1 15,-29 0-2-15,-23 6 0 0,-20 1 1 16,-25 1-9-16,-7 0-8 0,-16 0 7 0,0-1 3 16,0-2-6-16,-2 1-15 0,-10-2-41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1 359 2562 0 0,'18'0'1922'0'0,"-18"0"-1057"0"0,18 0 128 0 0,-18 0 0 0 0,19 0-32 0 0,-1 0-96 0 0,0 0-193 0 0,1 0-223 0 0,0 0 31 0 0,18 0-31 0 0,0 0-33 0 0,-1 0-32 0 0,19 0-95 0 0,1 0-33 0 0,0 0 32 0 0,17 0-64 0 0,1 0-31 0 0,18 0 63 0 0,0 0 192 0 0,0 0-127 0 0,19 0-161 0 0,-19 0 32 0 0,1 0-32 0 0,-19 0 32 0 0,-1 0-64 0 0,2 0 0 0 0,-20 0-31 0 0,0 0-33 0 0,-19 0 0 0 0,-17 0 0 0 0,-1 0-64 0 0,1 0 32 0 0,-19 0-32 0 0,18 0 0 0 0,-18 0-64 0 0,0 0 32 0 0,0 0-64 0 0,0 0-97 0 0,0 0-63 0 0,0 0-417 0 0,0 0-319 0 0,-18 0-322 0 0,-1 0-1056 0 0,19 0-2050 0 0</inkml:trace>
  <inkml:trace contextRef="#ctx0" brushRef="#br0" timeOffset="1">204 864 0 0 0,'0'0'288'0'0,"0"-17"1378"0"0,0 17-417 0 0,0 0 0 0 0,0 0 32 0 0,0 0-160 0 0,0 0-224 0 0,0 0-64 0 0,0 0-32 0 0,0 0-96 0 0,0 0-65 0 0,0 0-191 0 0,0 0 191 0 0,0 0 33 0 0,0 0 31 0 0,0 0-63 0 0,0 0-225 0 0,0 0 33 0 0,0 0-65 0 0,0 0-95 0 0,0 0-97 0 0,0 0 32 0 0,18 0-96 0 0,-18 0 192 0 0,18 0-95 0 0,1 0 31 0 0,-1 0-64 0 0,19 0 0 0 0,0 0-64 0 0,0 0-64 0 0,0 0 64 0 0,18 0-31 0 0,0 0-1 0 0,20 0 0 0 0,17 0 160 0 0,-1 0-224 0 0,2 0 96 0 0,17 0-96 0 0,-17 0 64 0 0,18 0-64 0 0,-20 0 32 0 0,2 0-32 0 0,-1 0-32 0 0,-18 0 0 0 0,0 0 0 0 0,-19 0 32 0 0,-18 0-32 0 0,0 0 0 0 0,-19 0 0 0 0,-18 0 0 0 0,0 0-32 0 0,0 0-32 0 0,0 0 64 0 0,0 0 64 0 0,0 0-64 0 0,0 0 0 0 0,-18 0-96 0 0,-1 0-32 0 0,1 0-320 0 0,0 0-161 0 0,-1-16-480 0 0,1 16-865 0 0,-1 0-1089 0 0,1 0-3907 0 0</inkml:trace>
  <inkml:trace contextRef="#ctx0" brushRef="#br0" timeOffset="2">1476 34 545 0 0,'0'-17'3042'0'0,"0"17"-1760"0"0,0 0 63 0 0,0 0 256 0 0,0-16-95 0 0,0 16-97 0 0,0 0-256 0 0,0 0-192 0 0,0 0-160 0 0,0 0-96 0 0,18 0-1 0 0,-18 0-191 0 0,19 0-65 0 0,-19 0 1 0 0,18 0-1 0 0,1 16 64 0 0,-1 1-31 0 0,20-1-97 0 0,-20 17-31 0 0,19-17 95 0 0,0 16-96 0 0,-1 1-127 0 0,1 16-33 0 0,19-17-64 0 0,-19 1 0 0 0,0 15 0 0 0,-1-15-96 0 0,1 0 32 0 0,0-17 0 0 0,0 16 0 0 0,0-15-32 0 0,0-1 0 0 0,-19 1 32 0 0,1-2 1 0 0,-1-15-33 0 0,-18 17 0 0 0,0-17-64 0 0,0 0 64 0 0,18 0-32 0 0,-18 0 32 0 0,0 0-64 0 0,0 0 96 0 0,0 0 32 0 0,0 0-32 0 0,0 0 32 0 0,0 0 0 0 0,0 0-96 0 0,0 0 0 0 0,0 0 32 0 0,0 0 0 0 0,0 0-32 0 0,0 0 64 0 0,0 0-32 0 0,0 0-32 0 0,0 0 0 0 0,0 0 0 0 0,0 0 32 0 0,0 0-64 0 0,-18 0 32 0 0,18 0 0 0 0,0 0 0 0 0,-18 0 0 0 0,-1 16 32 0 0,19 1-32 0 0,-18-17 32 0 0,0 15-32 0 0,-1 18 32 0 0,-18-16 0 0 0,18 15 0 0 0,-18 16 0 0 0,1 2 0 0 0,-19 15 32 0 0,-1 0 225 0 0,0-16 255 0 0,1 16-127 0 0,-18-17-1 0 0,18 18-224 0 0,17-18 64 0 0,-17-15-63 0 0,18-1-65 0 0,19 1-64 0 0,-19-1 32 0 0,19-15-32 0 0,-1 16 0 0 0,19-33 0 0 0,-18 15-32 0 0,18 2 0 0 0,0-17-32 0 0,0 0 32 0 0,0 0-32 0 0,0 0 96 0 0,0 0-96 0 0,0 0 96 0 0,0 0-32 0 0,0 0-32 0 0,0 0-128 0 0,0 0-160 0 0,0-17-256 0 0,0 17-577 0 0,0 0-769 0 0,0 0-1121 0 0,0-15-1826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42:54.39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1215 12503 25 0,'-12'0'58'0,"6"-1"-17"16,-2-1 2-16,-1 2 11 0,5 0 4 16,4-1-18-16,0 1-16 0,0-1-4 15,27-3 4-15,14-1 5 0,11 0 0 16,23-4-2-16,7 3-2 0,11 2-9 15,4-1-1-15,11 2-1 0,10 2-5 16,12-1 1-16,23 2-1 0,25 0 6 16,14 0 11-16,2 4-18 0,-2 0-5 15,-6-2 2-15,-4-1-3 0,-8-1 3 0,-4-2-4 16,-22-6 1-16,-22 2-3 0,-24-1-1 16,-22-1-5-1,-22 3 0-15,-21 1-4 0,-16 1-3 0,-15 1-2 0,-4-2-2 16,-2 3-13-16,0 0-20 0,0 1-23 15,-12 0-75-15,-17 0-95 0</inkml:trace>
  <inkml:trace contextRef="#ctx0" brushRef="#br0" timeOffset="11255.669">12554 13064 3 0,'0'0'20'0,"0"0"-10"0,0 0 10 0,0 0 15 16,0 0-11-16,-5 0 2 0,-1 0-2 15,2 0-1-15,2 0-5 0,-4 0 1 16,4 0 7-16,-4 0-4 0,1 0 1 15,1 0 1-15,2 0-2 0,0 0-2 16,2 0-2-16,0 0 4 0,0 1-2 0,19 2-1 16,12 0 11-16,12 2 7 0,23-3-14 15,19-2-11-15,21 0 0 0,1-5-3 16,9 1 2-16,0-1-2 16,6-2-5-16,12 0 0 0,6-4 11 0,9-2-11 15,8-2-3-15,-6 0 1 0,-2-1-1 16,-8 3-2-16,-26-2-4 0,-17 4-14 15,-18 0-12-15,-22 3 3 0,-17-1-88 16,-7 4-100-16</inkml:trace>
  <inkml:trace contextRef="#ctx0" brushRef="#br0" timeOffset="12028.066">11948 11025 34 0,'-23'0'32'0,"5"0"-14"0,3 0 17 0,13 0-5 16,0 0 6-16,2 0-2 0,8 0-11 15,17 0-6-15,16-3 3 0,26-2 5 16,11-3-3-16,25 0-3 0,15-4-3 16,10-4-4-16,17-1 0 0,12 0 4 15,11-4-6-15,1 1 1 0,5-1 4 16,-5 2-9-16,1 2-4 0,-13 2 1 0,-16 5-2 16,-24 0 0-16,-5 4-1 0,-17 0-3 15,-4-1 1-15,-6 1 2 16,-19 0-3-16,-14 1-9 0,-21 3-2 15,-17 2 5-15,-8 0 3 0,-6 0-1 0,0 0 1 16,0 0-9-16,0 0-14 0,0 2-17 16,-14 0-15-16,-1 5-35 0</inkml:trace>
  <inkml:trace contextRef="#ctx0" brushRef="#br0" timeOffset="13774.858">22191 12388 8 0,'-13'0'6'15,"7"0"16"-15,0-1 1 0,2-1 12 0,-1 2-14 16,3-2-1-16,0 1-4 0,2 0 3 16,0-2 0-16,0 0 0 0,0 0-6 15,2 0-2-15,13 0-3 0,10 0-2 16,4 1 3-16,4-1 0 0,2 3-4 16,6-2-2-16,1 0 1 0,5 2-2 15,3-3 3-15,12 1 0 0,8 0-1 16,4-2-4-16,9 2 5 0,6 1-5 15,-4 0 2-15,2 1-1 0,-7 0-2 16,-8 0-5-16,-1 0-12 0,-1 3-20 0,-4-1-20 16,-6 1-5-16</inkml:trace>
  <inkml:trace contextRef="#ctx0" brushRef="#br0" timeOffset="99291.802">22546 13915 1 0,'2'-1'6'16,"-2"1"-3"-16,0-1 1 0,0 1-2 16,0 0 6-16,0 0-4 0,0 0 1 0,0 0-5 15,0 0-7-15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9T07:43:3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49 1153 0 0,'-11'-22'8952'0'0,"7"20"-5005"0"0,7 17-2496 0 0,71 123 753 0 0,-49-74-1737 0 0,7 36-467 0 0,-20-60-39 0 0,1 1 0 0 0,2-2 0 0 0,2 0 0 0 0,1-1 1 0 0,16 23 38 0 0,-5 0-935 0 0,-19-37-655 0 0,6-11-360 0 0,-12-10-3451 0 0,-4-3 1269 0 0</inkml:trace>
  <inkml:trace contextRef="#ctx0" brushRef="#br0" timeOffset="463.543">0 63 0 0 0,'9'-7'1051'0'0,"-1"1"0"0"0,1 1 0 0 0,0-1 0 0 0,1 1 0 0 0,0 1 0 0 0,-1 0 0 0 0,2 0-1051 0 0,5-1 627 0 0,-1 0-1 0 0,1 2 1 0 0,0 0-1 0 0,11 0-626 0 0,-10 1 92 0 0,0 2 0 0 0,0 0 1 0 0,0 1-1 0 0,-1 0 0 0 0,1 2 0 0 0,0 0 0 0 0,-1 1 1 0 0,0 0-1 0 0,11 5-92 0 0,-25-8-1 0 0,76 36 60 0 0,-71-34-34 0 0,-1 0-1 0 0,0 1 1 0 0,0 0 0 0 0,-1 0-1 0 0,1 0 1 0 0,-1 1-1 0 0,0 0 1 0 0,0 0-1 0 0,-1 0 1 0 0,4 5-25 0 0,-7-8 36 0 0,-1-1 1 0 0,1 0-1 0 0,-1 1 1 0 0,1-1-1 0 0,-1 1 1 0 0,0-1-1 0 0,1 1 0 0 0,-1-1 1 0 0,0 1-1 0 0,0-1 1 0 0,0 1-1 0 0,0-1 1 0 0,0 1-1 0 0,0-1 0 0 0,-1 1 1 0 0,1-1-1 0 0,0 1 1 0 0,-1-1-1 0 0,1 1 1 0 0,-1-1-1 0 0,0 0 0 0 0,1 1 1 0 0,-1-1-1 0 0,0 0 1 0 0,0 0-1 0 0,0 1 0 0 0,0-1 1 0 0,0 0-1 0 0,0 0 1 0 0,0 0-1 0 0,0 0 1 0 0,0 0-1 0 0,-1 0 0 0 0,1-1 1 0 0,0 1-1 0 0,-1 0-36 0 0,-9 5 95 0 0,1 0-1 0 0,-1 0 1 0 0,0-2-1 0 0,-8 3-94 0 0,-3 2 30 0 0,3 1-104 0 0,-74 32-543 0 0,28-20-3753 0 0,33-16-18 0 0</inkml:trace>
  <inkml:trace contextRef="#ctx0" brushRef="#br0" timeOffset="983.282">516 240 1057 0 0,'-1'4'4731'0'0,"-4"21"-3024"0"0,4-10-1518 0 0,2 1 1 0 0,-1-1-1 0 0,2 1 0 0 0,0-1 1 0 0,1 0-1 0 0,0 1 0 0 0,1-1 1 0 0,1-1-1 0 0,0 1 0 0 0,1-1 1 0 0,1 0-1 0 0,0 0 0 0 0,1 0 1 0 0,1-1-1 0 0,7 9-189 0 0,17 6-1964 0 0,-33-27 645 0 0,0-1-485 0 0,0 0-721 0 0</inkml:trace>
  <inkml:trace contextRef="#ctx0" brushRef="#br0" timeOffset="1310.589">536 293 2370 0 0,'0'-1'221'0'0,"0"-1"1"0"0,1 1-1 0 0,-1 0 0 0 0,1 0 0 0 0,-1 0 0 0 0,1 0 1 0 0,-1 0-1 0 0,1-1 0 0 0,0 1 0 0 0,-1 0 0 0 0,1 0 1 0 0,0 1-1 0 0,0-1 0 0 0,0 0 0 0 0,0 0 0 0 0,0 0 1 0 0,0 0-1 0 0,0 1 0 0 0,0-1 0 0 0,0 1 0 0 0,0-1 1 0 0,1 1-1 0 0,-1-1 0 0 0,0 1 0 0 0,0-1 0 0 0,0 1 1 0 0,1 0-1 0 0,-1 0 0 0 0,0 0 0 0 0,0 0 0 0 0,1 0-221 0 0,48-3 1681 0 0,-43 3-1304 0 0,27 1-34 0 0,-1 2-1 0 0,1 2 1 0 0,9 2-343 0 0,20 6-2646 0 0,-53-11 1739 0 0,0 0-1991 0 0</inkml:trace>
  <inkml:trace contextRef="#ctx0" brushRef="#br0" timeOffset="1783.338">872 474 96 0 0,'81'-24'8447'0'0,"-65"18"-7984"0"0,1 0-1 0 0,-1 0 0 0 0,-1-2 1 0 0,1 0-1 0 0,-1-1 0 0 0,4-3-462 0 0,5-17 314 0 0,-23 28-299 0 0,-1-1 0 0 0,1 1 0 0 0,0 0 0 0 0,-1 0 0 0 0,1 0 0 0 0,-1-1 0 0 0,1 1 0 0 0,-1 0 0 0 0,1-1 0 0 0,-1 1 0 0 0,0 0 0 0 0,0-1 0 0 0,0 1 0 0 0,0 0 0 0 0,0-1 0 0 0,0 1 0 0 0,0 0 0 0 0,0-1 0 0 0,0 1 0 0 0,-1-1 0 0 0,1 1 0 0 0,0 0 0 0 0,-1 0 0 0 0,0-1 0 0 0,0 0-15 0 0,-5 0 4 0 0,0 1 0 0 0,-1 0 0 0 0,1 0 0 0 0,-1 0 0 0 0,1 1 0 0 0,-1 0 0 0 0,1 0 0 0 0,-1 0 0 0 0,-4 2-4 0 0,7-2 7 0 0,-1 1 1 0 0,-1-1 1 0 0,0 1-1 0 0,1 0 1 0 0,-1 1-1 0 0,1-1 1 0 0,-1 1-1 0 0,1 0 1 0 0,0 0-1 0 0,0 1 1 0 0,0-1-1 0 0,0 1 1 0 0,0 1-1 0 0,0-1 1 0 0,1 0-1 0 0,-1 1 1 0 0,1 0-1 0 0,0 0 1 0 0,0 1-1 0 0,1-1 1 0 0,-1 1-1 0 0,1-1 1 0 0,0 1-1 0 0,0 0 1 0 0,1 0-1 0 0,0 1 1 0 0,-1-1-1 0 0,2 0 1 0 0,-1 1-1 0 0,1-1 1 0 0,-1 1-1 0 0,2 0 1 0 0,-1 0-9 0 0,0-1 34 0 0,1 0-1 0 0,0-1 1 0 0,1 1 0 0 0,-1 0-1 0 0,1-1 1 0 0,0 1-1 0 0,0-1 1 0 0,0 1 0 0 0,1-1-1 0 0,-1 1 1 0 0,1-1 0 0 0,0 0-1 0 0,0 0 1 0 0,1 1-1 0 0,-1-2 1 0 0,1 1 0 0 0,0 0-1 0 0,0-1 1 0 0,0 1 0 0 0,1-1-1 0 0,-1 0 1 0 0,1 0 0 0 0,0 0-1 0 0,0 0 1 0 0,0-1-1 0 0,0 0 1 0 0,0 1 0 0 0,0-2-1 0 0,1 1 1 0 0,2 0-34 0 0,12 6 134 0 0,2-1 1 0 0,-1-1-1 0 0,1 0 1 0 0,0-2 0 0 0,14 1-135 0 0,-22-4 10 0 0,0 0 1 0 0,0 0 0 0 0,0-1-1 0 0,0-1 1 0 0,0 0 0 0 0,-1-1-1 0 0,1 0 1 0 0,0-1 0 0 0,-1 0-1 0 0,1-1-10 0 0,-13 4-135 0 0,1-1 0 0 0,0 1 0 0 0,0 0-1 0 0,-1-1 1 0 0,1 1 0 0 0,0 0 0 0 0,-1-1-1 0 0,1 1 1 0 0,0-1 0 0 0,-1 1 0 0 0,1-1-1 0 0,-1 1 1 0 0,1-1 0 0 0,0 0 0 0 0,-1 1 0 0 0,0-1-1 0 0,1 1 1 0 0,-1-1 0 0 0,1 0 0 0 0,-1 0-1 0 0,0 1 1 0 0,1-1 0 0 0,-1 0 0 0 0,0 0 135 0 0,1-8-4522 0 0</inkml:trace>
  <inkml:trace contextRef="#ctx0" brushRef="#br0" timeOffset="2563.076">1597 346 3972 0 0,'-11'1'678'0'0,"0"0"0"0"0,1 1 0 0 0,-1 0 0 0 0,0 0 0 0 0,1 2-1 0 0,0-1 1 0 0,0 1 0 0 0,0 0 0 0 0,0 1 0 0 0,-8 6-678 0 0,-1 1 490 0 0,0 1 0 0 0,2 0 0 0 0,-1 2 0 0 0,-10 12-490 0 0,25-24 20 0 0,0 1 1 0 0,0 0-1 0 0,1 0 1 0 0,-1 0-1 0 0,1 0 1 0 0,0 1-1 0 0,0-1 1 0 0,1 0-1 0 0,-1 1 0 0 0,1 0 1 0 0,0-1-1 0 0,0 4-20 0 0,1-6 0 0 0,-1 0 0 0 0,1 0-1 0 0,0 1 1 0 0,-1-1-1 0 0,1 0 1 0 0,0 1-1 0 0,1-1 1 0 0,-1 0 0 0 0,0 0-1 0 0,1 1 1 0 0,-1-1-1 0 0,1 0 1 0 0,0 0-1 0 0,-1 0 1 0 0,1 0 0 0 0,0 1-1 0 0,1-1 1 0 0,-1 0-1 0 0,0-1 1 0 0,0 1-1 0 0,1 0 1 0 0,-1 0-1 0 0,1-1 1 0 0,0 1 0 0 0,1 1 0 0 0,4 0-10 0 0,0 0 0 0 0,0 0 0 0 0,1 0 1 0 0,-1-1-1 0 0,1 0 0 0 0,-1-1 0 0 0,1 0 1 0 0,-1 0-1 0 0,1 0 0 0 0,0-1 0 0 0,-1 0 1 0 0,1-1-1 0 0,0 0 0 0 0,-1 0 0 0 0,1 0 1 0 0,0-1-1 0 0,-1 0 0 0 0,0-1 0 0 0,0 1 1 0 0,1-2 9 0 0,2 0 17 0 0,0-1 0 0 0,-1 0 1 0 0,1 0-1 0 0,-1-1 0 0 0,0 0 1 0 0,0-1-1 0 0,-1 0 0 0 0,0-1 1 0 0,0 0-1 0 0,-1 0 1 0 0,0 0-1 0 0,0-1 0 0 0,-1 0 1 0 0,0-1-18 0 0,0-3 17 0 0,-2-1 0 0 0,1 0 0 0 0,-2 0 1 0 0,0 0-1 0 0,-1-1 0 0 0,0 1 0 0 0,-1-1 0 0 0,-1 1 1 0 0,0-1-1 0 0,-1 0-17 0 0,1 1 4 0 0,0 10-3 0 0,-1 0 0 0 0,1 0 0 0 0,-1-1 0 0 0,0 1 0 0 0,0 0 0 0 0,-1 0 1 0 0,1 0-1 0 0,-1 0 0 0 0,0 0 0 0 0,0 1 0 0 0,0-1 0 0 0,0 1 0 0 0,-1-1 0 0 0,0 1 0 0 0,1 0 0 0 0,-1 0 1 0 0,0 0-1 0 0,0 0 0 0 0,-1 0 0 0 0,1 1 0 0 0,-1-1-1 0 0,-13-8 29 0 0,0 1 1 0 0,-1 0-1 0 0,0 1 0 0 0,-3 0-29 0 0,-22-10 271 0 0,52 22 46 0 0,54 28 249 0 0,-58-28-539 0 0,-1-1 0 0 0,1 1 0 0 0,0 1 0 0 0,-1-1 0 0 0,0 0-1 0 0,0 1 1 0 0,0 0 0 0 0,0 0 0 0 0,-1 0 0 0 0,1 1 0 0 0,-1-1 0 0 0,0 1 0 0 0,0 0-27 0 0,13 44 249 0 0,-2 2 0 0 0,-2 0 0 0 0,-2 1-249 0 0,2 11 0 0 0,-10-57-81 0 0,-1-1-1 0 0,1 0 0 0 0,0 0 0 0 0,0 0 0 0 0,1 0 0 0 0,-1 0 0 0 0,1-1 1 0 0,0 1-1 0 0,0-1 0 0 0,1 0 0 0 0,-1 0 0 0 0,1 0 0 0 0,0 0 0 0 0,0 0 1 0 0,1 0 81 0 0,2 0-912 0 0,-1 1 0 0 0,1-1 0 0 0,0 0 0 0 0,0 0 0 0 0,1-1 0 0 0,1 0 912 0 0,2 2-3449 0 0</inkml:trace>
  <inkml:trace contextRef="#ctx0" brushRef="#br0" timeOffset="2996.805">1969 319 256 0 0,'-4'6'7748'0'0,"7"6"-5710"0"0,8 11-1393 0 0,4 2 196 0 0,0 1-1 0 0,9 25-840 0 0,-13-25 52 0 0,2-1 0 0 0,0-1 0 0 0,9 10-52 0 0,-17-26-178 0 0,9 11-250 0 0,-13-19 291 0 0,-1 0-1 0 0,0 0 1 0 0,1 1 0 0 0,-1-1-1 0 0,0 0 1 0 0,1 0-1 0 0,-1 0 1 0 0,0 0 0 0 0,1 0-1 0 0,-1 1 1 0 0,1-1 0 0 0,-1 0-1 0 0,0 0 1 0 0,1 0-1 0 0,-1 0 1 0 0,0 0 0 0 0,1 0-1 0 0,-1 0 1 0 0,1 0-1 0 0,-1-1 1 0 0,0 1 0 0 0,1 0-1 0 0,-1 0 1 0 0,0 0-1 0 0,1 0 1 0 0,-1 0 0 0 0,0-1-1 0 0,1 1 1 0 0,-1 0 0 0 0,0 0-1 0 0,1 0 1 0 0,-1-1-1 0 0,0 1 1 0 0,1 0 0 0 0,-1-1-1 0 0,0 1 1 0 0,0 0-1 0 0,0 0 1 0 0,1-1 0 0 0,-1 1-1 0 0,0-1 1 0 0,0 1-1 0 0,0 0 1 0 0,0-1 0 0 0,1 1-1 0 0,-1 0 1 0 0,0-1 0 0 0,0 1-1 0 0,0 0 1 0 0,0-1-1 0 0,0 0 138 0 0,3-8-4495 0 0</inkml:trace>
  <inkml:trace contextRef="#ctx0" brushRef="#br0" timeOffset="3318.323">1881 204 1698 0 0,'0'-5'2338'0'0,"0"1"-1185"0"0,0-1-256 0 0,0 3 160 0 0,0-1 64 0 0,0 2-481 0 0,0 1-255 0 0,0 0-321 0 0,6 0-32 0 0,4 0-32 0 0,0 0 0 0 0,3 6-481 0 0,-6 0-736 0 0,2 0-1281 0 0</inkml:trace>
  <inkml:trace contextRef="#ctx0" brushRef="#br0" timeOffset="3670.885">2521 327 2530 0 0,'-11'0'1089'0'0,"-1"1"-1"0"0,1 1 1 0 0,0-1-1 0 0,0 2 0 0 0,-1 0 1 0 0,2 0-1 0 0,-11 5-1088 0 0,3 0 543 0 0,2 0 0 0 0,-1 2 0 0 0,1 0 0 0 0,1 1 0 0 0,-1 0-1 0 0,2 1 1 0 0,-3 3-543 0 0,14-12 34 0 0,0 0 0 0 0,1 0 0 0 0,-1 1 0 0 0,1-1 0 0 0,-1 0 0 0 0,1 1 0 0 0,0 0 0 0 0,0-1 0 0 0,0 1-1 0 0,1 0 1 0 0,0 0 0 0 0,-1 0 0 0 0,1 0 0 0 0,0 0 0 0 0,1 0 0 0 0,-1 1 0 0 0,1-1 0 0 0,0 0 0 0 0,0 0 0 0 0,0 0 0 0 0,1 1 0 0 0,-1-1 0 0 0,1 0-1 0 0,0 0 1 0 0,0 0 0 0 0,1 0 0 0 0,0 3-34 0 0,1-1 5 0 0,0 0-1 0 0,0 0 1 0 0,1 0-1 0 0,0 0 1 0 0,0 0-1 0 0,0-1 1 0 0,1 1-1 0 0,-1-1 1 0 0,1 0-1 0 0,1-1 0 0 0,-1 1 1 0 0,1-1-1 0 0,-1 0 1 0 0,1 0-1 0 0,0-1 1 0 0,2 1-5 0 0,1-1-106 0 0,1 1-1 0 0,0-2 1 0 0,0 1 0 0 0,0-1 0 0 0,1-1 0 0 0,-1 0-1 0 0,0 0 1 0 0,1-1 0 0 0,-1 0 0 0 0,0-1 0 0 0,1 0-1 0 0,1-1 107 0 0,-5 1-678 0 0,1-1 0 0 0,-1 0 0 0 0,1 0 0 0 0,-1-1 0 0 0,0 0 0 0 0,0 0 0 0 0,-1-1-1 0 0,1 0 1 0 0,-1 0 0 0 0,4-3 678 0 0,1-5-5183 0 0</inkml:trace>
  <inkml:trace contextRef="#ctx0" brushRef="#br0" timeOffset="4035.125">2694 113 2050 0 0,'-2'7'9955'0'0,"10"34"-8358"0"0,22 33-459 0 0,67 181-616 0 0,-62-173-952 0 0,2 6-3752 0 0,-36-75-537 0 0,-1-12 710 0 0</inkml:trace>
  <inkml:trace contextRef="#ctx0" brushRef="#br0" timeOffset="4372.772">2534 466 4260 0 0,'7'-6'5202'0'0,"17"-7"-3106"0"0,15 0-1124 0 0,1 2 0 0 0,1 1 1 0 0,-1 2-1 0 0,36-1-972 0 0,6 3-1618 0 0,-4 4-3392 0 0,-71 2 3 0 0</inkml:trace>
  <inkml:trace contextRef="#ctx0" brushRef="#br0" timeOffset="4754.791">3141 494 2402 0 0,'18'-2'1851'0'0,"1"0"-623"0"0,0-1 0 0 0,-1-1 1 0 0,1 0-1 0 0,0-2-1228 0 0,-15 5 97 0 0,-1 0 1 0 0,0 0-1 0 0,1 0 1 0 0,-1-1-1 0 0,0 1 1 0 0,0-1-1 0 0,0 0 1 0 0,0 0-1 0 0,0 0 1 0 0,0-1-1 0 0,0 1 1 0 0,-1-1-1 0 0,1 1 1 0 0,-1-1-1 0 0,0 0 1 0 0,0 0-1 0 0,0 0 1 0 0,0 0-1 0 0,0 0 1 0 0,-1-1-1 0 0,1 1 1 0 0,-1 0-1 0 0,1-3-97 0 0,-2 5 52 0 0,0-1 0 0 0,0 1 0 0 0,0-1 0 0 0,-1 1 0 0 0,1 0 0 0 0,0-1 0 0 0,0 1 1 0 0,-1-1-1 0 0,1 1 0 0 0,-1 0 0 0 0,0-1 0 0 0,1 1 0 0 0,-1 0 0 0 0,0 0 0 0 0,0 0 0 0 0,1-1 0 0 0,-1 1 0 0 0,0 0 0 0 0,0 0 0 0 0,0 0 0 0 0,-1 0 0 0 0,1 0 0 0 0,0 1 0 0 0,0-1 0 0 0,0 0 0 0 0,-1 0 0 0 0,1 1 0 0 0,0-1 1 0 0,-1 1-1 0 0,1-1 0 0 0,0 1 0 0 0,-1 0 0 0 0,1-1 0 0 0,-1 1 0 0 0,1 0 0 0 0,0 0 0 0 0,-1 0 0 0 0,0 0-52 0 0,-70-2 433 0 0,57 2-207 0 0,6 0-159 0 0,0 1-1 0 0,0 0 1 0 0,0 0-1 0 0,0 1 1 0 0,0 0-1 0 0,1 0 1 0 0,-1 1-1 0 0,0 0 1 0 0,1 1-1 0 0,-7 3-66 0 0,12-5 26 0 0,-1 0-1 0 0,1 1 1 0 0,-1-1-1 0 0,1 1 0 0 0,0-1 1 0 0,0 1-1 0 0,0 0 1 0 0,0 1-1 0 0,1-1 0 0 0,-1 0 1 0 0,1 1-1 0 0,0-1 1 0 0,0 1-1 0 0,0 0 0 0 0,0-1 1 0 0,1 1-1 0 0,-1 0 1 0 0,1 0-1 0 0,0 0 0 0 0,0 0 1 0 0,1 1-1 0 0,-1-1 0 0 0,1 4-25 0 0,0-4 17 0 0,0-1-1 0 0,0 1 1 0 0,0 0-1 0 0,0 0 0 0 0,1 0 1 0 0,0-1-1 0 0,0 1 0 0 0,0 0 1 0 0,0-1-1 0 0,1 1 0 0 0,-1-1 1 0 0,1 1-1 0 0,0-1 0 0 0,0 0 1 0 0,0 0-1 0 0,0 1 1 0 0,3 1-17 0 0,-1-2 11 0 0,1 1 0 0 0,0-1 0 0 0,0 0 0 0 0,0 0 0 0 0,0 0 0 0 0,1 0 0 0 0,-1-1 0 0 0,1 0 1 0 0,-1 0-1 0 0,1-1 0 0 0,3 1-11 0 0,11 2 106 0 0,0 0 0 0 0,0-1 0 0 0,1-1-1 0 0,-1-1 1 0 0,1-1-106 0 0,-11-1-292 0 0,0 1 0 0 0,0-2 0 0 0,0 0 0 0 0,0 0 0 0 0,2-1 292 0 0,-7 2-769 0 0,0-1 1 0 0,0 0-1 0 0,0-1 1 0 0,0 1-1 0 0,0-1 1 0 0,-1 0-1 0 0,1 0 1 0 0,-1-1-1 0 0,3-1 769 0 0,3-6-6630 0 0</inkml:trace>
  <inkml:trace contextRef="#ctx0" brushRef="#br0" timeOffset="5316.791">3680 327 1537 0 0,'-9'1'1241'0'0,"1"0"0"0"0,-1 1-1 0 0,1 0 1 0 0,0 1 0 0 0,0 0-1 0 0,0 0 1 0 0,0 1 0 0 0,0 0-1 0 0,-5 4-1240 0 0,-40 16 1962 0 0,37-19-1679 0 0,0 0 1 0 0,0 2 0 0 0,0 0-1 0 0,1 1 1 0 0,-8 5-284 0 0,19-11 27 0 0,0 1-1 0 0,0 0 1 0 0,0-1-1 0 0,1 1 1 0 0,-1 1-1 0 0,1-1 1 0 0,0 0-1 0 0,0 1 1 0 0,0 0-1 0 0,1 0 1 0 0,-1-1-1 0 0,1 2 1 0 0,0-1-1 0 0,0 0 1 0 0,0 0-1 0 0,0 1 1 0 0,1-1-1 0 0,0 1 1 0 0,0-1-1 0 0,0 1 1 0 0,0-1-1 0 0,1 1-26 0 0,0-3 2 0 0,0 0-1 0 0,-1 0 1 0 0,1-1-1 0 0,0 1 1 0 0,1 0-1 0 0,-1 0 1 0 0,0-1-1 0 0,0 1 1 0 0,1 0-1 0 0,-1 0 1 0 0,1-1-1 0 0,0 1 1 0 0,-1 0-1 0 0,1-1 1 0 0,0 1-1 0 0,0-1 1 0 0,0 1-1 0 0,0-1 1 0 0,0 1-1 0 0,0-1 1 0 0,1 0-1 0 0,-1 0 1 0 0,0 0-1 0 0,1 1 1 0 0,-1-1-1 0 0,2 0-1 0 0,2 1-10 0 0,1 0 0 0 0,-1-1 0 0 0,1 0 0 0 0,-1 0 0 0 0,1-1 0 0 0,0 1 0 0 0,-1-1 0 0 0,2-1 10 0 0,-5 1-1 0 0,8 1-6 0 0,0-2 1 0 0,0 0 0 0 0,0 0 0 0 0,0 0-1 0 0,-1-1 1 0 0,1-1 0 0 0,0 0-1 0 0,-1 0 1 0 0,1-1 0 0 0,-1 0 0 0 0,0-1-1 0 0,-1 1 1 0 0,1-2 0 0 0,-1 1-1 0 0,0-1 1 0 0,0-1 0 0 0,-1 1 0 0 0,7-8 6 0 0,-6 4-23 0 0,-1 1 0 0 0,0-1 0 0 0,-1 0 1 0 0,1 0-1 0 0,-2-1 0 0 0,0 0 1 0 0,0 0-1 0 0,-1 0 0 0 0,0 0 0 0 0,-1-1 1 0 0,-1 0-1 0 0,1 0 0 0 0,-2 1 1 0 0,0-1-1 0 0,0-11 23 0 0,-1 16-26 0 0,0-1 0 0 0,-1 1-1 0 0,0-1 1 0 0,0 0 0 0 0,0 1 0 0 0,-1-1 0 0 0,0 1-1 0 0,-1 0 1 0 0,0 0 0 0 0,0 0 0 0 0,0 0-1 0 0,-1 0 1 0 0,0 1 0 0 0,0-1 0 0 0,-1 1 0 0 0,0 0-1 0 0,0 1 1 0 0,0-1 0 0 0,-1 1 0 0 0,1 0 0 0 0,-1 0-1 0 0,-6-3 27 0 0,8 4 4 0 0,-1 0 0 0 0,0 0 0 0 0,-1 0-1 0 0,1 0 1 0 0,0 1 0 0 0,-1 0-1 0 0,0 0 1 0 0,0 1 0 0 0,0 0-1 0 0,0 0 1 0 0,0 0 0 0 0,-1 0-1 0 0,-1 1-3 0 0,7 1 3 0 0,0 0-1 0 0,1 0 1 0 0,-1 0-1 0 0,1 1 0 0 0,-1-1 1 0 0,0 0-1 0 0,1 1 0 0 0,-1-1 1 0 0,0 0-1 0 0,1 1 1 0 0,-1-1-1 0 0,1 0 0 0 0,-1 1 1 0 0,1-1-1 0 0,-1 1 0 0 0,1-1 1 0 0,0 1-1 0 0,-1-1 1 0 0,1 1-1 0 0,-1 0 0 0 0,1-1 1 0 0,0 1-1 0 0,0-1 0 0 0,-1 1 1 0 0,1 0-1 0 0,0-1 1 0 0,0 1-1 0 0,0 0 0 0 0,0-1 1 0 0,0 1-1 0 0,0 0 0 0 0,-1-1 1 0 0,2 1-1 0 0,-1 0 1 0 0,0-1-1 0 0,0 1 0 0 0,0 0 1 0 0,0-1-1 0 0,0 1 1 0 0,0 0-1 0 0,1 0-2 0 0,7 25 153 0 0,29 23 392 0 0,23 20-545 0 0,-25-30 62 0 0,-2 2-1 0 0,9 17-61 0 0,-33-44-10 0 0,1-1 1 0 0,0 0 0 0 0,1-1 0 0 0,0 0 0 0 0,0-1-1 0 0,2 0 1 0 0,-1-1 0 0 0,1-1 0 0 0,1 1 9 0 0,-6-6-878 0 0,0 1 0 0 0,1-1 1 0 0,-1-1-1 0 0,1 1 0 0 0,0-1 1 0 0,2 0 877 0 0,1 0-5029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9T07:43:5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14 660 256 0 0,'-1'1'351'0'0,"0"-1"-1"0"0,0 0 1 0 0,1 1-1 0 0,-1-1 1 0 0,0 1 0 0 0,0-1-1 0 0,1 1 1 0 0,-1-1-1 0 0,0 1 1 0 0,1-1-1 0 0,-1 1 1 0 0,1 0-1 0 0,-1-1 1 0 0,1 1 0 0 0,-1 0-1 0 0,1 0 1 0 0,-1-1-1 0 0,1 1 1 0 0,0 0-1 0 0,-1 0 1 0 0,1 0-1 0 0,0-1 1 0 0,0 1 0 0 0,-1 0-1 0 0,1 0 1 0 0,0 0-1 0 0,0 0 1 0 0,0 0-1 0 0,0 0 1 0 0,0-1-1 0 0,0 1 1 0 0,1 0 0 0 0,-1 0-351 0 0,0 0 613 0 0,5-1-126 0 0,-1 0 0 0 0,1 0 0 0 0,0-1 0 0 0,0 0-1 0 0,-1 0 1 0 0,1 0 0 0 0,0 0 0 0 0,3-2-487 0 0,22-21 1278 0 0,-10 0-883 0 0,10-20-246 0 0,-1-1 0 0 0,-2-1 0 0 0,15-36-149 0 0,-32 58-192 0 0,-1 0 1 0 0,-1-1 0 0 0,0-1 0 0 0,-3 1-1 0 0,0-1 1 0 0,-1 0 0 0 0,-1 0 0 0 0,-2-16 191 0 0,-1-39 181 0 0,0 80-159 0 0,0 1-65 0 0,13 20-310 0 0,108 172 636 0 0,4 28-1444 0 0,-49-69-5915 0 0,-68-139 4439 0 0,-1-4-683 0 0</inkml:trace>
  <inkml:trace contextRef="#ctx0" brushRef="#br0" timeOffset="335.679">242 516 416 0 0,'0'-4'2467'0'0,"0"-1"-1122"0"0,0-2 96 0 0,0 1-95 0 0,14 0-129 0 0,-1 2-256 0 0,6-3-129 0 0,1 3-351 0 0,9 0-129 0 0,-3-1-192 0 0,7 4-96 0 0,0 1-31 0 0,-4 0-33 0 0,4 0-161 0 0,-7 0-447 0 0,-3 0-577 0 0,-1 3-1089 0 0,-8 0-1282 0 0</inkml:trace>
  <inkml:trace contextRef="#ctx0" brushRef="#br0" timeOffset="732.16">922 430 4228 0 0,'0'0'298'0'0,"0"-1"1"0"0,0 0-1 0 0,0 0 0 0 0,0 0 0 0 0,0 1 1 0 0,0-1-1 0 0,-1 0 0 0 0,1 0 0 0 0,0 1 1 0 0,0-1-1 0 0,-1 0 0 0 0,1 0 1 0 0,0 1-1 0 0,-1-1 0 0 0,1 0 0 0 0,-1 0 1 0 0,1 1-1 0 0,-1-1 0 0 0,1 1 0 0 0,-1-1 1 0 0,1 0-1 0 0,-1 1 0 0 0,1-1 0 0 0,-1 1 1 0 0,0 0-1 0 0,0-1 0 0 0,1 1 1 0 0,-1-1-1 0 0,0 1 0 0 0,1 0 0 0 0,-1-1 1 0 0,0 1-1 0 0,0 0 0 0 0,0 0 0 0 0,0 0-298 0 0,-2 0 242 0 0,-1-1 0 0 0,1 2 0 0 0,-1-1 0 0 0,0 0 0 0 0,1 1 0 0 0,-1-1 0 0 0,1 1 0 0 0,-1 0 0 0 0,-1 1-242 0 0,-10 4-104 0 0,-1 1 0 0 0,1 0 0 0 0,-9 6 104 0 0,18-8 13 0 0,0-1 1 0 0,0 1-1 0 0,0 1 0 0 0,1-1 1 0 0,-1 1-1 0 0,2 0 0 0 0,-1 0 1 0 0,0 0-1 0 0,1 1 1 0 0,0-1-1 0 0,1 1 0 0 0,-3 7-13 0 0,4-11-5 0 0,1 1 0 0 0,-1-1 0 0 0,1 1 0 0 0,0-1 0 0 0,0 1 1 0 0,1 0-1 0 0,-1-1 0 0 0,1 1 0 0 0,0 0 0 0 0,0 0 0 0 0,0-1 0 0 0,0 1 0 0 0,0 0 0 0 0,1-1 0 0 0,0 1 0 0 0,0 0 0 0 0,0-1 0 0 0,0 1 0 0 0,0-1 0 0 0,1 1 0 0 0,0-1 0 0 0,0 0 0 0 0,-1 0 0 0 0,2 0 1 0 0,-1 0-1 0 0,0 0 0 0 0,1 1 5 0 0,4 2-42 0 0,1-1 0 0 0,-1 0 0 0 0,1 0 0 0 0,-1 0 1 0 0,2-1-1 0 0,-1 0 0 0 0,0-1 0 0 0,1 1 1 0 0,-1-2-1 0 0,1 1 0 0 0,0-1 0 0 0,0-1 0 0 0,0 0 1 0 0,0 0-1 0 0,0 0 0 0 0,0-1 0 0 0,0-1 0 0 0,0 1 42 0 0,2-1-482 0 0,0-1 0 0 0,0 0 0 0 0,0 0 0 0 0,-1-1 0 0 0,1-1 0 0 0,-1 1 0 0 0,0-2 0 0 0,0 1 0 0 0,0-1 0 0 0,-1-1 0 0 0,0 0 0 0 0,0 0 0 0 0,0-1 0 0 0,7-7 482 0 0,6-6-4222 0 0</inkml:trace>
  <inkml:trace contextRef="#ctx0" brushRef="#br0" timeOffset="1099.867">1069 59 673 0 0,'-1'0'332'0'0,"0"-1"1"0"0,1 1 0 0 0,-1 0-1 0 0,0 0 1 0 0,0-1 0 0 0,1 1-1 0 0,-1 0 1 0 0,0 0 0 0 0,0 0-1 0 0,0 0 1 0 0,1 0 0 0 0,-1 0-1 0 0,0 0 1 0 0,0 0 0 0 0,1 0 0 0 0,-1 0-1 0 0,0 1 1 0 0,0-1 0 0 0,1 0-1 0 0,-1 0 1 0 0,0 1 0 0 0,1-1-1 0 0,-1 0 1 0 0,0 1 0 0 0,1-1-1 0 0,-1 1 1 0 0,0-1 0 0 0,0 1-333 0 0,-9 23 2697 0 0,6 35-2423 0 0,4-54 380 0 0,1 13-499 0 0,1-1 0 0 0,0 1 1 0 0,2-1-1 0 0,0 1 0 0 0,1-1 0 0 0,0 0 0 0 0,2-1 1 0 0,8 16-156 0 0,4 16 71 0 0,80 181-1582 0 0,-80-200-28 0 0,-3-18-3830 0 0,-15-11 2812 0 0,-1-1-592 0 0</inkml:trace>
  <inkml:trace contextRef="#ctx0" brushRef="#br0" timeOffset="1436.07">984 433 1569 0 0,'0'-2'475'0'0,"0"0"-1"0"0,0 0 0 0 0,0 0 0 0 0,1-1 1 0 0,-1 1-1 0 0,0 0 0 0 0,1 0 0 0 0,0 0 1 0 0,0 0-1 0 0,0 0 0 0 0,-1 0 0 0 0,2 0 1 0 0,-1 1-1 0 0,0-1 0 0 0,0 0 0 0 0,1 0-474 0 0,1-1 318 0 0,-1 1 0 0 0,1 0 0 0 0,-1 0-1 0 0,1 0 1 0 0,0 1 0 0 0,0-1 0 0 0,0 1-1 0 0,0-1 1 0 0,0 1 0 0 0,1-1-318 0 0,11-1 37 0 0,-1 0 1 0 0,1 0-1 0 0,0 2 0 0 0,12-1-37 0 0,9-1 440 0 0,46-2-1477 0 0,-46 4-4870 0 0,-32 1 4769 0 0,5 0-3352 0 0</inkml:trace>
  <inkml:trace contextRef="#ctx0" brushRef="#br0" timeOffset="1887.724">1431 360 2018 0 0,'-1'-1'262'0'0,"0"1"1"0"0,-1-1-1 0 0,1 1 1 0 0,0 0 0 0 0,0 0-1 0 0,0-1 1 0 0,-1 1-1 0 0,1 0 1 0 0,0 0-1 0 0,0 0 1 0 0,-1 0-1 0 0,1 1 1 0 0,0-1-1 0 0,0 0 1 0 0,-1 0-1 0 0,1 1 1 0 0,0-1-1 0 0,0 1 1 0 0,0-1-1 0 0,-1 1 1 0 0,1-1 0 0 0,0 1-1 0 0,0 0-262 0 0,-2 1 213 0 0,1 0 1 0 0,-1 1-1 0 0,1-1 1 0 0,0 1-1 0 0,0-1 0 0 0,0 1 1 0 0,0 0-1 0 0,0 0 0 0 0,0 1-213 0 0,-2 5 121 0 0,1-1-1 0 0,0 0 0 0 0,0 1 1 0 0,0-1-1 0 0,1 1 0 0 0,0 7-120 0 0,1-11 11 0 0,1 0 1 0 0,0 0-1 0 0,0 0 0 0 0,0 0 0 0 0,1 0 1 0 0,-1 0-1 0 0,1 0 0 0 0,1 0 0 0 0,-1 0 0 0 0,1-1 1 0 0,-1 1-1 0 0,1 0 0 0 0,1-1 0 0 0,-1 1 1 0 0,1-1-1 0 0,-1 0 0 0 0,1 0 0 0 0,1 0 1 0 0,-1 0-1 0 0,1 0-11 0 0,1 1-23 0 0,1-1-1 0 0,-1 0 1 0 0,1 0 0 0 0,0 0-1 0 0,1-1 1 0 0,-1 0 0 0 0,1 0-1 0 0,-1 0 1 0 0,1-1 0 0 0,0 0 0 0 0,0-1-1 0 0,0 1 1 0 0,0-1 0 0 0,0 0 23 0 0,0 0 16 0 0,1 0 1 0 0,-1-1-1 0 0,0 0 0 0 0,0 0 1 0 0,1 0-1 0 0,-1-1 1 0 0,0 0-1 0 0,0 0 1 0 0,0-1-1 0 0,0 0 0 0 0,0 0 1 0 0,0-1-1 0 0,-1 0 1 0 0,1 0-1 0 0,-1 0 1 0 0,1-1-1 0 0,-1 0 0 0 0,-1 0 1 0 0,1 0-1 0 0,0-1 1 0 0,-1 0-1 0 0,0 0 0 0 0,0-1 1 0 0,-1 1-1 0 0,1-1 1 0 0,-1 0-1 0 0,0 0 1 0 0,-1-1-1 0 0,0 1 0 0 0,0-1 1 0 0,0 1-1 0 0,0-1 1 0 0,-1 0-1 0 0,-1 0 1 0 0,1 0-1 0 0,-1 0 0 0 0,0-1 1 0 0,0 1-1 0 0,-1-3-16 0 0,0 7 5 0 0,0 0-1 0 0,-1 0 0 0 0,1 0 1 0 0,-1 0-1 0 0,1 0 0 0 0,-1 1 1 0 0,0-1-1 0 0,0 0 0 0 0,0 0 1 0 0,-1 1-1 0 0,1-1 0 0 0,-1 1 1 0 0,1-1-1 0 0,-1 1 0 0 0,0 0 1 0 0,0-1-1 0 0,0 1 1 0 0,0 0-1 0 0,0 0 0 0 0,0 1 1 0 0,-1-1-1 0 0,-1-1-4 0 0,2 2-399 0 0,-1 0 0 0 0,1 0 1 0 0,0 0-1 0 0,-1 0 0 0 0,1 0 1 0 0,-1 1-1 0 0,1-1 0 0 0,-1 1 0 0 0,0-1 1 0 0,-2 1 398 0 0,-4 0-3566 0 0</inkml:trace>
  <inkml:trace contextRef="#ctx0" brushRef="#br0" timeOffset="5388.831">1944 352 769 0 0,'-6'0'779'0'0,"1"0"1"0"0,-1 1 0 0 0,1 0-1 0 0,0 0 1 0 0,-1 0 0 0 0,1 1-1 0 0,-3 1-779 0 0,-34 20 1564 0 0,29-12-1509 0 0,0 0-1 0 0,0 1 0 0 0,1 1 1 0 0,-5 7-55 0 0,13-15-1 0 0,0 1 0 0 0,1 0 0 0 0,0 0 0 0 0,0 0 0 0 0,0 0 0 0 0,1 1 0 0 0,0-1 0 0 0,0 1 1 0 0,1-1-1 0 0,0 1 0 0 0,0 0 0 0 0,0-1 0 0 0,1 1 0 0 0,0 0 0 0 0,0 0 0 0 0,1-1 0 0 0,0 1 1 0 0,1 6 0 0 0,-1-12-26 0 0,0 1 1 0 0,0 0-1 0 0,0 0 1 0 0,1 0 0 0 0,-1-1-1 0 0,0 1 1 0 0,1-1 0 0 0,-1 1-1 0 0,1-1 1 0 0,0 1 0 0 0,0-1-1 0 0,-1 0 1 0 0,1 0-1 0 0,0 0 1 0 0,0 0 0 0 0,0 0-1 0 0,0 0 1 0 0,0-1 0 0 0,0 1-1 0 0,0-1 1 0 0,0 1-1 0 0,0-1 1 0 0,1 0 0 0 0,-1 0-1 0 0,0 0 1 0 0,0 0 0 0 0,0 0-1 0 0,0 0 1 0 0,1 0 25 0 0,-1 0 15 0 0,0 0-1 0 0,1 0 1 0 0,-1-1 0 0 0,0 1-1 0 0,0 0 1 0 0,0-1 0 0 0,1 1-1 0 0,-1-1 1 0 0,0 0 0 0 0,0 0 0 0 0,0 0-1 0 0,0 0 1 0 0,0 0 0 0 0,0 0-1 0 0,0 0 1 0 0,-1-1 0 0 0,1 1-1 0 0,0 0 1 0 0,-1-1 0 0 0,1 0-1 0 0,-1 1 1 0 0,0-1 0 0 0,1 0-1 0 0,-1 0 1 0 0,0 0 0 0 0,0 0 0 0 0,0 0-1 0 0,0 0 1 0 0,0-1-15 0 0,1-57 227 0 0,0-5-112 0 0,-2 63-51 0 0,1 1 1 0 0,-1-1-1 0 0,0 1 1 0 0,0-1 0 0 0,1 1-1 0 0,-1 0 1 0 0,1-1-1 0 0,-1 1 1 0 0,1 0 0 0 0,0-1-1 0 0,0 1 1 0 0,-1 0-1 0 0,1 0 1 0 0,0 0 0 0 0,0 0-1 0 0,0 0 1 0 0,1-1-65 0 0,-1 2 45 0 0,-1 0 0 0 0,1 0 0 0 0,0 0 0 0 0,0 0 0 0 0,0 0 0 0 0,0 0 0 0 0,0 0 0 0 0,-1 0 0 0 0,1 0 0 0 0,0 0 0 0 0,0 0 0 0 0,0 1 0 0 0,0-1 0 0 0,-1 0 0 0 0,1 1 0 0 0,0-1 0 0 0,0 1 0 0 0,-1-1 0 0 0,1 1 0 0 0,0-1 0 0 0,-1 1 0 0 0,1-1 0 0 0,0 1 0 0 0,-1-1 0 0 0,1 1 0 0 0,0 0-45 0 0,5 6 49 0 0,0 1-1 0 0,-1 0 0 0 0,1-1 0 0 0,-1 2 0 0 0,-1-1 0 0 0,0 1 1 0 0,0-1-1 0 0,0 2-48 0 0,0 0 6 0 0,1 1 1 0 0,0-2 0 0 0,1 1-1 0 0,0 0 1 0 0,2 2-7 0 0,-6-10-42 0 0,1 1 1 0 0,0 0-1 0 0,-1-1 1 0 0,1 1-1 0 0,0-1 1 0 0,0 0-1 0 0,0 0 0 0 0,1 0 1 0 0,-1 0-1 0 0,0-1 1 0 0,1 1-1 0 0,-1-1 0 0 0,1 0 1 0 0,0 0-1 0 0,-1 0 1 0 0,1 0-1 0 0,3-1 42 0 0,-1 1-316 0 0,-1 0 0 0 0,0-1-1 0 0,1 0 1 0 0,-1 0 0 0 0,1 0-1 0 0,-1-1 1 0 0,0 0 0 0 0,0 0-1 0 0,1 0 1 0 0,-1 0 0 0 0,0-1 0 0 0,0 0-1 0 0,0 0 1 0 0,0-1 0 0 0,-1 1-1 0 0,2-1 317 0 0,10-9-4174 0 0</inkml:trace>
  <inkml:trace contextRef="#ctx0" brushRef="#br0" timeOffset="6043.768">2241 1 737 0 0,'6'50'9357'0'0,"9"-2"-6653"0"0,-10-33-2431 0 0,0 0 0 0 0,-1 1 0 0 0,-1-1 0 0 0,0 1 0 0 0,-1 1-273 0 0,-1 200 1435 0 0,-3-105-1125 0 0,2-110-306 0 0,0 0 0 0 0,0-1 0 0 0,1 1-1 0 0,-1-1 1 0 0,0 1 0 0 0,1-1 0 0 0,-1 1-1 0 0,1 0 1 0 0,-1-1 0 0 0,1 0 0 0 0,0 1-1 0 0,-1-1 1 0 0,1 1 0 0 0,0-1-1 0 0,0 0 1 0 0,0 1 0 0 0,0-1 0 0 0,0 0-1 0 0,1 0 1 0 0,-1 0 0 0 0,0 0 0 0 0,0 0-1 0 0,2 0-3 0 0,0 1 28 0 0,1 0 0 0 0,0 0 0 0 0,0-1 0 0 0,0 1 0 0 0,1-1 0 0 0,-1 0 0 0 0,0-1 0 0 0,0 1 0 0 0,3 0-28 0 0,9-1 163 0 0,0 0-1 0 0,0-1 1 0 0,0-1-1 0 0,12-2-162 0 0,-24 3-11 0 0,104-22-1471 0 0,-41 0-6015 0 0,-50 14 1257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44:41.30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10284 7217 29 0,'-19'-4'12'0,"11"1"40"16,0-2-8-16,0 1-2 0,5 2-5 15,3-3 0-15,0 0-6 0,13 1-9 16,8-1 0-16,16 0-4 0,6 0-1 0,15-1-1 16,10 1 1-16,13 1-5 0,4-1 0 15,-1 2-2-15,3 2-4 16,-6 0-3-16,-1 1 0 0,5 0 0 15,-6 0-3-15,-5 0 1 0,1 3-14 0,-9 3-15 16,-4-2-18-16,-2 2-34 0,-5 0-20 16,-5-1-73-16</inkml:trace>
  <inkml:trace contextRef="#ctx0" brushRef="#br0" timeOffset="442.525">13290 6935 102 0,'-3'-2'50'0,"3"0"-19"0,15-1-6 16,12-1 9-16,10 0 2 0,6 2-2 16,9 1-11-16,6-1-9 0,6 1-2 15,6-2-4-15,-1 1-2 0,5 1 0 16,5-2 2-16,3-3-5 0,7 2 1 0,2-2-3 16,-4 2 1-16,-4 1-4 0,-9-2-18 15,-2 3-22-15,1-2-49 16,-3 1-128-16</inkml:trace>
  <inkml:trace contextRef="#ctx0" brushRef="#br0" timeOffset="1477.898">24336 6951 110 0,'-2'-5'42'0,"2"-2"-1"15,23-1 1-15,14-1-2 0,17 0 13 16,14-1-4-16,13 1-8 0,8-1-14 16,8-1-6-16,12 3-6 0,11-2-3 15,8 1-2-15,9 1-5 0,3 2 0 16,5-1-4-16,2 2-1 0,-5-2 0 15,5-1-3-15,-2 3-13 0,-5-1-17 16,-3 2-25-16,-3 1-39 0,1 1-47 16</inkml:trace>
  <inkml:trace contextRef="#ctx0" brushRef="#br0" timeOffset="1979.098">27561 6683 67 0,'-8'0'46'0,"6"0"-8"16,2 0-5-16,0 0-2 0,16 0 25 0,15 0-11 15,19 0-5-15,8 0-9 0,20-1-4 16,15 0-1-16,15-1-1 0,18 0-7 16,8-1-5-16,9 1-2 15,4 0-4-15,-3 0-5 0,-11 2 1 0,-7-3-2 16,-17-1 1-16,-5 2-1 0,-22-1-1 15,-14 0-6-15,-14 3-8 0,-15 0-10 16,-5 0-21-16,-8 1-38 0,-7 3-54 16</inkml:trace>
  <inkml:trace contextRef="#ctx0" brushRef="#br0" timeOffset="7849.117">1612 12748 101 0,'-12'-3'31'0,"-5"-1"-4"0,15 0 12 16,2-1-1-16,4-2-2 0,25 0-15 16,17-3 1-16,14-1-3 0,20-5 0 0,30-3 0 15,20 1-1-15,29-2-5 16,21 2-6-16,8-1-4 0,13-1 2 16,-1-3-4-16,-12 3 3 0,-8-2-2 15,-12 2-1-15,-24 3 0 0,-20 2 1 0,-26 2-2 16,-20 4-5-16,-26 4-8 0,-15 4-5 15,-14 1-10-15,-11 0-13 0,-6 3-11 16,-4 4-17-16,-2-3-12 0</inkml:trace>
  <inkml:trace contextRef="#ctx0" brushRef="#br0" timeOffset="41249.938">12572 7394 68 0,'-4'-6'74'0,"-2"2"-28"16,-4-2-2-16,1 1 5 0,1 2-2 15,2 0-6-15,-5 1-6 16,3 0-6-16,-2 2-4 0,-7-1-7 0,5 1-1 16,-7 0-1-16,-1 0-5 0,5 5-1 15,-8 1-2-15,5 5 0 0,-1-2 1 16,-1 6-5-16,5 1-1 0,-3 2 1 16,1 5-3-16,7 1-1 0,3 0 0 15,3 0 1-15,4 0-1 0,0-6 1 0,6-1 0 16,15-5 0-16,-2-3 1 0,8-3-1 15,4-3 1-15,0-1 0 0,8-2-1 16,0 0 0-16,-4 0-7 0,0 0-9 16,-1-1-16-16,-5-1-28 0,-5 2-40 15,1 0-71-15</inkml:trace>
  <inkml:trace contextRef="#ctx0" brushRef="#br0" timeOffset="41690.977">12895 7450 43 0,'-9'0'66'0,"-1"0"-32"0,2 2 0 16,2 2-3-16,-1 3-1 0,-3-1 3 15,4 0-5-15,2 3-13 0,-5 2-4 16,3 0-3-16,4 3 1 0,0 1 0 16,2 1-3-16,0 1-2 0,2-1-2 0,13-1-2 15,3 1 2-15,5-4 2 0,6-1-3 16,4-4 0-16,4-4 2 0,-2-3-1 15,-2 0-2-15,-2 0 3 16,-2-10 0-16,-8 1 0 0,-6-3 2 0,-5-3 2 16,0 1 7-16,-6-2 6 0,-2 0-5 15,-2 0-2-15,0 1-5 0,-18 0-2 16,-1 0 2-16,-10 4-3 0,-10 2-3 16,-2 4-1-16,-1 3-2 0,-1 1 0 15,8 1 1-15,8 4-9 0,6 3-25 16,11 6-37-16,8-1-104 0</inkml:trace>
  <inkml:trace contextRef="#ctx0" brushRef="#br0" timeOffset="42304.303">13269 7433 71 0,'-6'0'108'0,"4"0"-76"16,0 0 7-16,2 0 0 0,0 4-17 0,0 0-1 16,0 3-2-16,0 2 0 0,0 1-3 15,0 1-3-15,4 4-2 0,2 0-3 16,-2-1-4-16,2 4 0 0,-2-2-1 16,5 0-1-16,1 2-1 0,-4-6-2 15,0 1 3-15,-2-3-1 0,1-1 2 0,3-5-1 16,-4-1-2-16,0-1 2 0,-2-2 2 15,2 0 10-15,3-4 8 0,5-1-6 16,-4-4-5-16,-2-1-4 16,5-1-2-16,-5 0 3 0,0-1-7 15,2-3 2-15,9 4-1 0,-7-3-2 0,7 1 0 16,-5 0 1-16,5-1-1 0,-7 1 0 16,9 0 1-16,-7 4-1 0,5-1 0 15,-5 5-1-15,0 0 1 0,-3 3-1 16,-1 2 1-16,2 0-2 0,1 0 0 0,-1 6 0 15,2 2 2-15,-1 2 0 0,-5 1 0 16,0 2 0-16,2 1 0 0,-3 1 1 16,1 1 0-16,-4 0 0 0,2 1 0 15,0 0-1-15,4-2 1 16,-1 0-2-16,-3 2-2 0,0-6-8 0,0 1-6 16,2-1-15-16,2-2-23 0,3-3-43 15,3-2-92-15</inkml:trace>
  <inkml:trace contextRef="#ctx0" brushRef="#br0" timeOffset="42912.92">14257 7282 25 0,'0'-6'55'0,"0"0"6"0,0-3-23 16,-2 2-2-16,-2-2 7 0,-7 1-8 16,5 1-7-16,-2 0-7 0,-9 1-6 15,7-1-2-15,-9 3-5 0,3 0 0 16,-3 3-3-16,-1 1-2 0,3 0 0 15,-2 0-3-15,7 0 1 0,-4 2-1 0,7 4 0 16,1 0 0-16,0-1 0 0,4 1 0 16,2 2 0-16,-1 2 1 0,3 1 1 15,0 2-1-15,0 1 0 16,0 0 0-16,15 4-1 0,-3 0 1 0,11-1 0 16,0 2-1-16,-2-2 1 0,5 1 0 15,-1-1 0-15,-2 0-1 0,0-1 0 16,-7 2 0-16,3 2-1 0,-7-1 1 15,5 1-1-15,-11-1-1 0,-2 0 1 16,0 0-2-16,-4 0 1 0,0 1 0 16,0-1 1-16,0-2-4 0,-4 1-2 0,0 0-4 15,-6-3 1-15,-3 0-4 0,5-1-3 16,-7-2 10-16,5-3-45 0,6-3 20 16,0-3-11-16,2-2-35 0</inkml:trace>
  <inkml:trace contextRef="#ctx0" brushRef="#br0" timeOffset="43093.19">13965 7575 42 0,'-8'-7'84'0,"8"2"-48"0,0 1 2 16,0-2-1-16,11 1 5 0,5-1-7 16,-1-1-8-16,9 3-9 0,5-2-2 15,0 1-5-15,6 1-5 0,1 1-2 16,3 0-3-16,-2 1-1 0,-2 0 0 15,-6 2-12-15,0 0-27 0,-4 0-49 0,-2 2-59 16</inkml:trace>
  <inkml:trace contextRef="#ctx0" brushRef="#br0" timeOffset="43449.49">14546 7451 52 0,'0'-5'103'0,"0"3"-56"0,0-2-1 0,0 3 6 15,0 1-4-15,0 0-28 0,0 0-12 16,0 4 2-16,0 4 9 16,0-1-1-16,0 5-3 0,0-1-3 0,0 2-3 15,0 3-2-15,2-4-3 0,7 4-1 16,3 1-3-16,5-2 3 0,-1-1-1 15,1-1-2-15,1-2 0 0,1-4 1 16,6-1-2-16,-1-6 1 0,-1 0 2 16,0-1-1-16,-9-6 3 0,5-6-3 0,-7 1 3 15,3-3-1-15,-9-3 1 16,-2 1 0-16,-2-1-4 0,-2 0 2 0,0 2 0 16,0 0-1-16,-6 3-2 15,-6 2 0-15,1 3-2 0,1 3-10 16,-2 4-15-16,1 1-23 0,-5 0-58 0,8 7-80 15</inkml:trace>
  <inkml:trace contextRef="#ctx0" brushRef="#br0" timeOffset="43938.579">15202 7373 86 0,'-13'-3'94'0,"5"-2"-53"15,0 3-4-15,-7 2-2 0,3 0-1 16,-5 0-10-16,7 5-4 0,-9 2-5 15,7 2-4-15,-7 1-3 0,5 2-2 16,-3-2-1-16,7 4-3 0,-5-3 1 16,7 0-2-16,6 2 0 0,2-3 0 15,0-1 0-15,0 1-1 0,6-3 0 16,9 0 1-16,-3-2 0 0,3-4 1 16,1 0-1-16,3 0 1 0,-5-1-3 15,5 0 2-15,0 0 1 0,-3-2 0 0,1-1-1 16,-1 2-1-16,3 1 1 0,-5-2-1 15,3 2 0-15,1 0 0 0,-5 0 1 16,3 0-2-16,-3 0 0 0,-7 5 1 16,-2 4-1-16,4 1 2 0,-6 1-1 15,-2 3 1-15,0 1 0 0,0-1-1 0,-8 2 1 16,0-1 0-16,-3-3 0 0,3 1-1 16,-2-2 1-16,6-5-1 0,2-1-4 15,2-4-16-15,0-1-34 0,10-6-26 16,13-5-46-16</inkml:trace>
  <inkml:trace contextRef="#ctx0" brushRef="#br0" timeOffset="44141.895">15454 7475 40 0,'-4'0'123'0,"4"1"-73"15,0 3-15-15,0 4-11 0,0 1 10 16,0 2 2-16,0 1-9 15,10 1-6-15,0-2-8 0,-1 4-5 16,3 1-4-16,-6-4 0 0,0 0-5 0,1 2 3 16,-1-6-2-16,2-2-1 0,-2-1-7 15,-2-3-17-15,3-2-23 0,-5 0-49 16,-2-2-25-16</inkml:trace>
  <inkml:trace contextRef="#ctx0" brushRef="#br0" timeOffset="44305.634">15421 7382 53 0,'0'-3'77'0,"4"1"-31"16,8 2-18-16,-3-1-6 16,-1 1-12-16,4 0-5 0,-1 0-5 15,3 3-5-15,-2 2-39 0,-3 0-68 16</inkml:trace>
  <inkml:trace contextRef="#ctx0" brushRef="#br0" timeOffset="44620.167">15617 7409 53 0,'-4'2'74'15,"4"0"-9"-15,-2 2-28 16,-4 2 13-16,2 1 1 0,-1 2-9 15,5 4-13-15,0 1-11 0,0-1-1 0,2 3-5 16,13 0-1-16,-3 0-7 0,9 0-1 16,-4-2 0-16,5-1-1 0,5 0 0 15,2-2-3-15,-2-6 3 0,0 1 1 16,-2-5-1-16,-5-1 0 0,5-3 2 16,-4-4 0-16,-1-5 7 0,-5 0 2 0,-5-1 0 15,-4-2 0-15,-6 0 0 0,0-1 3 16,-20 0-3-1,-3 5-7-15,-8 0 1 0,0 3-6 0,2 1-2 16,-2 7 1-16,2 0 0 0,4 0-5 16,5 8-13-16,1 1-21 0,5 5-38 0,7 1-104 15</inkml:trace>
  <inkml:trace contextRef="#ctx0" brushRef="#br0" timeOffset="45079.275">16121 7423 77 0,'-8'-7'108'15,"2"2"-65"-15,6 2 5 0,0 1 2 16,0 2-6-16,0 0-18 0,0 0-16 15,0 2-2-15,2 6 7 0,8 2 1 0,-1 1-1 16,5 4-2-16,-8 1 1 0,1-2-4 16,3 5-5-16,2-3 0 0,-1 1-4 15,3-2 1-15,-4-1 0 0,-1-5 0 16,7 0-2-16,-3-4-1 0,3-4 4 16,-3-1 1-16,5 0 1 0,-7-4-2 0,7-4 0 15,-3-3-1-15,1-2-1 0,-3-1 0 16,5-1-1-16,-5-1 0 15,3 0-1-15,-4-1-1 0,-1 2-2 16,1 3 4-16,-4 1 0 0,3 4-2 0,-1 3 1 16,0 4-3-16,5 0 3 0,-5 3-2 15,7 5 3-15,-7 6 2 0,5 0 0 16,-5 4 5-16,-2 0-3 0,5 2 1 16,-3-2-1-16,-4 1 1 0,7-3-4 15,-1-2 0-15,-4-4 0 0,7-2-3 0,-7 0-13 16,-2-5-29-16,-4 3-78 0,0-2-214 15</inkml:trace>
  <inkml:trace contextRef="#ctx0" brushRef="#br0" timeOffset="46325.509">17428 7328 46 0,'-2'0'50'0,"-2"0"8"0,2 0-12 15,-3 0-2-15,1 0-10 0,-2 3-11 16,2 6 4-16,2 0-4 0,2 5-2 16,0 0-2-16,0 6 1 0,0 0-6 0,4 2-2 15,11 4-3-15,-7-2 0 0,2 0-4 16,5-2 1-16,-9-2-1 0,0-2-3 16,6-1 3-16,-7-6 0 0,-1-2-1 15,-2-2 9-15,-2-5-6 0,0-2-1 16,0 0 9-16,0 0 5 0,0-1 1 15,-11-3-10-15,-1-6-3 0,0 0-1 16,1-5-2-16,3 1-2 0,4-3 1 16,2 0 0-16,2-4-1 0,0-1-3 15,0 1-1-15,10-2 1 0,3 3 0 0,-1 2 0 16,5 1 0-16,-5 3-1 0,9 4 1 16,-7 0 0-16,1 4 0 0,-7 3-1 15,-6 3 0-15,0 0-1 0,-2 0 0 16,2 4 0-16,0 6 3 0,2 3 0 15,0 3 0-15,-4 1 1 0,0 4 0 16,0-2-1-16,0-2 0 0,-8-2-1 16,8-2 1-16,0-5-1 0,0 1 0 15,0-4-1-15,0-4 2 0,0-1-1 16,0 0 0-16,10 0 3 0,1-4 1 0,7-4-4 16,-5-3 1-16,5-3 0 0,-5 2 0 15,5-2-1-15,-1-2 0 0,1 5 0 16,1-4 0-16,-4 2-2 0,5 1 0 15,-5 1 2-15,3 1-3 0,-1 3 0 16,-3 3 0-16,-3 1 0 0,1 3 3 0,-4 0-3 16,-4 6 0-16,3 6 2 0,3 3 1 15,-6 1 0-15,2 4 0 0,1 0 1 16,-3-1 0-16,6 0-1 16,-2-4 1-16,1-3-1 0,7-2 0 15,1-4-3-15,1-5-11 0,9-1-12 0,2 0-15 16,2-4-30-16,2-2-50 0,-2-2-95 15</inkml:trace>
  <inkml:trace contextRef="#ctx0" brushRef="#br0" timeOffset="46716.333">18308 7384 54 0,'-12'0'126'0,"8"0"-75"0,0 4 2 0,-4-1-3 15,-7 3-13-15,5 1-7 0,-1 0-6 16,-5 2-8-16,8 3-4 0,-5 2-3 16,7-1-5-16,6 1 1 0,0 2-4 15,0-4 1-15,14 1 0 0,-1-4-1 16,5 0 0-16,-1-4 0 0,4-5 0 16,-1 0 1-16,-3 0 1 0,1-3-2 0,-3-6 1 15,-1 3 1-15,-5-3-1 0,-5-4 0 16,0 4-1-16,-4-4 0 0,0 0-1 15,0 2 2-15,0 0-2 0,-10 0-2 16,-5 2 4-16,3 0-4 0,-3 4 2 16,1-3 0-16,3 5 2 0,1-2-2 15,6 4 2-15,2 1-3 0,2 0 1 16,0 6-1-16,0 4 3 0,8 2 1 16,11 4 1-16,4 3-2 0,-5 0 1 0,9 2-2 15,-4 0-2-15,4-2 1 0,-3-1 1 16,-1-3-8-16,-4-1-12 0,1 0-9 15,-7-5-19-15,-3-3-10 0,-2-1-45 16,1-3-55-16</inkml:trace>
  <inkml:trace contextRef="#ctx0" brushRef="#br0" timeOffset="47065.66">18637 6968 70 0,'-4'0'82'16,"2"2"-49"-16,0 1 4 0,2 2 1 0,-6 1 2 16,6 3-6-16,0-1-5 15,0 2-10-15,0-1 3 0,8 4-1 16,-2 0-1-16,2 4-3 0,1 1-2 15,1 0 0-15,-2 3-3 0,3-2-2 0,1 1 2 16,-4 0-4-16,1 2-1 0,3 0-1 16,-4 4-1-16,1 3-4 0,1 0 3 15,-4 5 0-15,0 0-4 0,-6 0 0 16,0-1 1-16,4 0-2 0,-2-4-2 16,1-3-8-16,5-3-7 0,-8-4-10 0,0-4-8 15,0-2-18-15,0-2-24 0,-2-2-34 16,-7-2-54-16</inkml:trace>
  <inkml:trace contextRef="#ctx0" brushRef="#br0" timeOffset="47250.252">18497 7388 84 0,'-11'-10'81'15,"11"8"-32"-15,0-1 1 0,13 0-1 0,3-2-5 16,3 1-5-16,6-1-8 0,4-1-8 15,4 2-7-15,0-1-5 0,4 0-7 16,-2 3-2-16,-2 1-2 0,0 1-3 16,-2 0-14-16,-2 1-27 0,0 8-55 15,-6-3-91-15</inkml:trace>
  <inkml:trace contextRef="#ctx0" brushRef="#br0" timeOffset="47540.404">19199 7328 97 0,'-2'-2'106'0,"2"2"-68"0,0-2 10 0,0 2 9 16,0-2-5-16,0 2-16 0,0 0-15 0,0 0-10 16,0 6 7-16,9 6-1 0,-5 0 2 15,8 3 0-15,-6 2-3 16,1 3-8-16,1 1-2 0,2 2-1 15,-2 0-1-15,-3 1-2 0,1 1-1 16,0-1 1-16,4-3-1 0,-3 1 0 0,-3-3-1 16,-2-2-2-16,0-2 0 15,-2-5-7-15,0 0-1 0,0-4-7 0,0-2 0 16,0-3-20-16,0-1-9 0,0 0-3 16,0 0-62-16,0-4-37 0</inkml:trace>
  <inkml:trace contextRef="#ctx0" brushRef="#br0" timeOffset="47725.044">19135 7377 76 0,'-2'-12'66'15,"2"5"-7"-15,9 1-9 0,-1 0 2 16,6 1 8-16,1 1-12 0,1 0-14 16,7 2-10-16,6 2-7 0,0-1-2 15,6 1-9-15,0 0-1 0,-4 0-3 16,0 1-3-16,-2 4 2 0,-10 2-9 0,1-1-14 15,-1 1-19-15,-7 2-36 0,1 1-68 16</inkml:trace>
  <inkml:trace contextRef="#ctx0" brushRef="#br0" timeOffset="47977.722">19820 7417 84 0,'0'-3'114'16,"0"2"-65"-16,0-1 19 0,0 2-7 16,0 0-18-16,0 0-19 0,0 0-9 15,8 7 6-15,-4 3-4 0,8 2 1 16,-1 5-3-16,-3 1-2 0,4 2 0 16,1 1-7-16,-7 0-5 0,6-1 2 0,-5-1 0 15,-3 0-4-15,0-1 2 16,0 1 0-16,4-5-3 0,-6 1-4 15,0-2-11-15,-2-5-13 0,0-3-13 16,0-3-16-16,0-2-67 0,0-2-18 0</inkml:trace>
  <inkml:trace contextRef="#ctx0" brushRef="#br0" timeOffset="48159.395">19702 7300 52 0,'-13'-12'148'0,"7"9"-83"16,6 3-11-16,0 0-7 16,0 0-5-16,0 0-11 0,0 0-11 15,0 0-17-15,4 0-3 0,11 3 0 0,-5 2-2 16,11 1-13-16,-3 2-26 0,1 3-46 16,4-2-81-16</inkml:trace>
  <inkml:trace contextRef="#ctx0" brushRef="#br0" timeOffset="48406.318">20074 7239 66 0,'-11'-3'155'0,"3"3"-94"16,8 0 0-16,0 0-3 0,0 1-7 15,0 0-16-15,0 0-16 0,6 1-8 16,3 2 7-16,9 2-4 0,5 1-2 15,0 3-2-15,4 2-1 0,2 0-7 16,0 3 1-16,2 3-1 0,0-1-2 0,0 2 2 16,4 2-2-16,-11-3-1 0,3 2-5 15,-4 2-6-15,-4-4-9 0,-9 2-17 16,-2-1-24-16,-4-4-8 0,1-1-77 16,-3-5-50-16</inkml:trace>
  <inkml:trace contextRef="#ctx0" brushRef="#br0" timeOffset="48644.699">20458 7234 67 0,'-6'-3'107'0,"2"3"-24"15,0 0-7-15,-4 1-19 0,-5 3-15 16,-1 3-1-16,-5 3 1 0,7 6-8 0,-7 2-2 15,3 4-8-15,5 3-2 0,1 3-9 16,0 0-4-16,5 5-4 0,-1-2-1 16,6 2-2-16,0-2-2 15,0-3-7-15,0-1-11 0,0-4-22 16,0-2-42-16,11-4-125 0</inkml:trace>
  <inkml:trace contextRef="#ctx0" brushRef="#br0" timeOffset="60675.928">13308 18446 23 0,'-6'1'23'0,"-4"0"-2"16,5 0 22-16,1 0-13 0,-2-1-3 16,4 0 0-16,-2 0 5 0,-2 0-9 15,4 0-1-15,0 0-2 0,0 0 1 0,2 0-3 16,0 1-3-16,0-1-4 15,0 0-4-15,0 0 1 0,10 0 2 16,6-2 8-16,11-3 2 0,8-1-2 16,11-1-3-16,1 1 0 0,9 0-5 0,8 1-2 15,9-1-4-15,1 1 3 0,9 1 0 16,8 2-3-16,4 1-1 0,4 1-1 16,0 0 0-16,5 0-3 0,-3 2 3 15,6 5-2-15,-5-2-1 0,-5 4-2 16,2-3-5-16,-2 1-8 0,11-2 2 0,14-4 6 15,4-1 6-15,8-7 3 16,-2-3 1-16,-8 1-1 0,-4-1 0 16,-2 4-1-16,-12-2 0 0,-11 4 0 15,-15 1 0-15,-12 1 0 0,-8 2-1 0,-14 0 2 16,-15 0-12-16,-15 5-20 0,1 1-4 16,-13 2-22-16,-2-1-13 0,0 3-39 15</inkml:trace>
  <inkml:trace contextRef="#ctx0" brushRef="#br0" timeOffset="69718.386">11007 10670 49 0,'15'0'63'0,"1"-2"-35"15,7 0-3-15,8 2-9 0,4-1-1 16,0 1-3-16,9 0-9 0,-9 0-1 15,8 0-2-15,-1 0-11 0,-5 3-40 16,4 1-38-16</inkml:trace>
  <inkml:trace contextRef="#ctx0" brushRef="#br0" timeOffset="70378.256">12816 9104 78 0,'-10'0'91'16,"-1"0"-50"-16,1-2-1 16,6 1 7-16,4-1-4 0,-2 0-6 15,2 2-6-15,0-2-12 0,10 0-7 0,11 1-3 16,10-2-1-16,2-2-4 0,10 3-1 15,-1-2-1-15,5 2-1 0,-3 0 1 16,5 0-2-16,-5-2-6 0,7 2-22 16,-1 1-29-16,0 0-42 0,3 1-88 15</inkml:trace>
  <inkml:trace contextRef="#ctx0" brushRef="#br0" timeOffset="70861.683">14366 9052 67 0,'-8'0'107'0,"4"-1"-71"0,2-1 4 16,2 2-4-16,0 0 1 0,0 0-11 15,6 0-11-15,13 0 3 0,8-2 4 16,10 2-12-16,8 0-4 0,1-1-1 0,6 1-1 15,-5 0-3-15,-4 0 1 0,-3 0-2 16,3 0-7-16,-8 1-26 0,3 1-24 16,-5 0-56-16</inkml:trace>
  <inkml:trace contextRef="#ctx0" brushRef="#br0" timeOffset="71946.743">17676 9123 123 0,'-2'-2'64'15,"2"-2"-28"-15,0 1 3 0,12-1-9 16,5-1-1-16,6 2-9 0,5 0-11 16,4-1-2-16,5 2-4 0,2 0 0 15,2 1-3-15,1 1 0 0,1 0-15 16,0 0-24-16,5 3-43 0,-7 1-73 15</inkml:trace>
  <inkml:trace contextRef="#ctx0" brushRef="#br0" timeOffset="72353.664">17854 10201 39 0,'-9'3'16'0,"7"-1"47"0,2-2-32 16,0 0 3-16,0 0 5 0,17 0 3 15,6 0-13-15,8 0-6 0,6 0-9 16,-2 0-6-16,2-2-4 0,0 2-2 15,3 0-1-15,-3 0-1 0,-4 0-3 16,0 4-32-16,0 4-48 0,-6-1-90 0</inkml:trace>
  <inkml:trace contextRef="#ctx0" brushRef="#br0" timeOffset="73749.691">14232 12110 21 0,'-8'-2'15'0,"-5"-2"23"15,5 1 6-15,2 1-12 0,-2-2 5 16,-1 0 5-16,9 3-1 0,0-4-11 16,0 0-10-16,15 1 3 0,8-1-2 15,8 2 0-15,10-3-2 0,13 1-2 0,6-1 1 16,10 3-4-16,9-1 0 0,-1 2-7 15,-4 2-2-15,1 0-4 0,-11 0 1 16,-6 2-1-16,-11 3-2 0,-1-1-8 16,-11 3-15-16,-4 0-18 0,-2-1-30 15,-6 6-63-15</inkml:trace>
  <inkml:trace contextRef="#ctx0" brushRef="#br0" timeOffset="84298.231">17783 9192 24 0,'-4'-1'23'0,"0"-3"30"15,0 2-28-15,-2-1 3 0,4 1 2 16,2-1 3-16,0 3-2 0,0-3-9 15,12-1-5-15,5 3 3 0,8-2 4 16,6-2-5-16,10 1-2 0,0 2 1 0,1-1-5 16,7 2-2-16,-3-2-5 0,-7 1-1 15,-2 2-4-15,-4 0 0 16,-4 0 1-16,0 0-1 0,-4 0-2 16,-2 0-7-16,-5 0-16 0,-1 2-31 0,-7 2-52 15,0 1-83-15</inkml:trace>
  <inkml:trace contextRef="#ctx0" brushRef="#br0" timeOffset="116359.139">14058 12119 40 0,'15'0'85'0,"1"-2"-43"0,9-2-13 15,4-1 2-15,6 0 2 0,9 1-1 0,-3-1-4 16,7 0-14-16,-5-2-1 0,9 3-6 16,-9-3-2-16,1 3-1 0,-7-2-4 15,-8 2 2-15,-7 0 2 0,-7 2-3 16,-5 1 0-16,-6 1 0 0,-4 0 0 15,0 0 1-15,0 0-1 0,0 0 0 16,-2 0 2-16,-18 3 1 0,-3 2-3 0,-10 0 2 16,-4 2-1-16,-3-1-2 0,-7 0 2 15,3 2 2-15,3-3-3 0,6-1 3 16,2-1-1-16,8 0-2 16,0-2 1-16,9-1 0 0,1 0 0 0,7 0 5 15,4 0 0-15,4 0 7 0,0 0 0 16,0-5-1-16,2 1 1 0,12-2-4 15,11 0 2-15,10-1 1 0,9 0 0 16,-3 2-1-16,15-1-4 0,0 1 0 16,4 0 0-16,4 1-5 0,2 2 1 0,2-2-2 15,-6 3-1-15,-6 0-1 0,-11 0 1 16,-7 1 0-16,-9-2-1 16,-11 2 0-16,-10 0 0 0,-6 0-1 15,-2 0 0-15,0 0 1 0,-4 0-3 0,-14 0 1 16,-13 3 2-16,-13 1 0 0,-7 0 1 0,-7-1 0 15,-4 0-1-15,-6 2 0 16,-1-1 0-16,-1 2 1 0,6-2-2 16,4 3 1-16,6-1 0 0,9 0 0 15,1-1 0-15,15 1 0 0,11-1-1 0,1 0 0 16,15-3 0-16,2-1-2 0,0 1-1 16,15-1 4-16,5 0 2 0,13-1 0 15,17 0 0-15,6-1 0 0,6-3 2 16,8-3-1-16,0 0 0 0,-1-1-2 15,-3-1 0-15,-10 0-1 0,-13 2 1 0,-10 1 0 16,-16 0 1-16,-7 2 0 0,-6 2 1 16,-4-2 2-16,-4 2-2 15,-17 2 1-15,-12-2-2 0,-18 2-1 16,-9 0 1-16,-9 2-2 0,-9 4 2 0,3-1 0 16,-3 2-1-16,6 1-1 0,3 0 1 15,7 1-1-15,9-3-1 0,9 2 2 16,7-4-2-16,8-1 1 0,10 1 0 15,13-4-1-15,6 0 1 0,0 0-4 16,6 0 4-16,17 0 0 0,12 0 1 0,7-6-2 16,7-1 2-16,9 1 0 0,2-3 0 15,0 0 1-15,-2 2 2 16,0-2 1-16,-11 1-1 0,-5 0 0 16,-7 2 1-16,-8 0-2 0,-7 0 1 15,-9 2 2-15,-7 1-4 0,2 1 2 0,-2 1-3 16,-2 0 1-16,-2 1-3 0,0 0-2 15,2 0-22-15,4 0-23 0,5 0-32 16,5 0-63-16,-1 2-135 0</inkml:trace>
  <inkml:trace contextRef="#ctx0" brushRef="#br0" timeOffset="137432.756">14092 12111 40 0,'-13'0'73'16,"5"0"-24"-16,6 0 0 0,2 0-9 0,0 0-19 15,0 0-7-15,6 2 18 0,8 2 1 16,11-1 0-16,6-3-5 16,15 1-6-16,3-1 1 0,9 0-8 15,13-3 2-15,-3-2-4 0,0-2-2 0,6 1-5 16,-7 1 0-16,-3 0-3 0,-6 1-1 15,-5 0 0-15,-11 1-1 0,1 0 0 16,-10 2 0-16,-6-1 0 0,-2 0 0 16,-9 2 1-16,-3 0-3 0,-9 0 2 15,-2 0-2-15,-2 0 1 0,0 0 1 0,-15 0 0 16,-9 4 3-16,-18 0-1 0,-1 2-2 16,-13-1 0-16,-4-2 2 0,-2 3 0 15,-6-3-2-15,4 3 1 16,2-2 1-16,0-3-3 0,4 2 0 0,4 0 0 15,7-3 1-15,-3 1 0 0,13 1 0 16,2-2 0-16,2 0-1 0,14 0 0 16,-2 0 0-16,13 0 1 0,6 0 0 15,0 0-1-15,2 0 2 0,0 0 1 16,0 0-1-16,0 0 1 0,14 0 1 0,13 0-1 16,17-1 1-16,1 0 2 0,13 0-6 15,6-3 3-15,2 2 0 0,5 0-2 16,-5-1 1-16,-6 1 0 0,-7 0-1 15,-11 0 0-15,-11 2 0 0,-9 0-2 16,-7 0 1-16,-9 0 0 0,-2 0 1 16,-4 0-2-16,0 0 2 0,0 0 3 15,-20 0-2-15,-11 0-1 0,-7 3 1 16,-11-2-2-16,-7 1 1 0,6 0 0 16,-8-2 0-16,3 0 0 0,1 1-1 15,0-1-1-15,7 0 2 0,-1 0-1 0,7 0-1 16,4 0 1-16,14 0 0 0,2 0 1 15,13 0 0-15,6 0 1 0,-2 0 1 16,4 0 2-16,0 0-2 0,16-3 2 16,15-1-4-16,21 2 4 0,8-1-3 15,12-1 3-15,11 1-1 0,4 0-1 16,-1-1 1-16,3 1-1 0,-4-1-1 16,-15 2 0-16,-8-1 0 0,-16 1-1 15,-15 1-2-15,-15-1 2 0,-5 2 1 16,-9 0 0-16,-2 0 0 0,0 0 4 0,-23 0-2 15,-10 0-4-15,-19 0-2 0,-10 0 3 16,-8 5-2-16,-4-1 1 0,3 1 1 16,5 1-2-16,0-2 1 0,6 1 0 15,15 0-2-15,9 1 0 0,12-3-2 16,7 0-2-16,15-2-5 0,2 0-6 0,0 1-2 16,8 1-10-16,9-2-16 0,6-1-8 15,3 2-44-15,3-2-52 16</inkml:trace>
  <inkml:trace contextRef="#ctx0" brushRef="#br0" timeOffset="138957.161">13996 11940 9 0,'-4'-3'18'0,"-2"2"8"0,-6-2 9 0,3 1-6 16,3 0 4-16,0 0-5 0,0 0-1 16,4 2 5-16,0-1 0 0,0 0-4 15,2 1-6-15,-2-1-7 0,0 1 5 16,2 0-6-16,0 0-10 0,0 4 2 16,0 4 7-16,0 2 7 0,0 2-4 0,2 3-2 15,2 2-2-15,4 3-1 16,0 1-3-16,-4 1-3 0,3 0-2 15,-1 0 1-15,0-2-1 0,-2-2-3 16,2 0 3-16,-2-6-2 0,1 0 0 0,3-4 0 16,-2-1-1-16,-4-3 0 0,0-1 2 15,0-3-1-15,-2 0 3 0,0 0 1 16,0 0 3-16,0-1-1 0,0-3-6 16,0-4 0-16,2 1 2 0,2 2-3 15,3-3 3-15,3 0-3 0,-2 2 0 0,-2-1 1 16,7-1 1-16,-1 4-1 15,9-2 0-15,0 2 0 0,8 0-1 16,10 2 0-16,0 0 0 0,11 2 0 16,3 0 0-16,1 0 2 0,6 0-2 0,4 0 1 15,0 0 0-15,0 0 0 0,5 1 0 16,-5-1 0-16,-2 0-2 0,-4 0 1 16,-7 0 1-16,-3 0-1 0,-9 0 2 15,-8 0-2-15,-4-1 1 0,-2 0 0 16,-13-1 0-16,1 0 0 0,-5 0-1 0,-4 2 0 15,-4 0 2-15,2 0 0 0,-2 0 0 16,0 0-2-16,0 0 0 0,-2 0 0 16,-2 0-1-16,-4 0-1 15,-3 2 2-15,5 1-1 0,2-1-1 0,0-1 2 16,2 0 0-16,0 1-1 0,0-2-1 16,2 0 0-16,0 0 1 0,-2 0 0 15,2 0 2-15,0 0 0 0,0 0 0 16,0 0 2-16,0 0-1 0,-7 0-1 15,7-4-2-15,-2-1 0 0,2-3 1 16,-2 1 0-16,0 0 0 0,-2-1 0 0,0 0 0 16,-2-2 0-16,-3 0 0 0,1-1 0 15,2 1 0-15,2-1 0 0,-9 0 0 16,5 0 0-16,0 2 0 0,-7-3 0 16,7 2 0-16,-4 1-1 0,-3 0 2 15,5 3-1-15,4-2-1 0,-5 0 1 0,9 5 1 16,0-1-2-16,0 0 2 15,2 3-1-15,0 1 1 0,-2-2 0 16,2 2-2-16,0 0-1 0,-2 3-2 16,2 5 3-16,0-1 3 0,0 2-1 0,2 2 1 15,4 0-1-15,-2 2-1 0,5 1 1 16,-5 2 0-16,-2 0 1 0,0 2-3 16,0-1 2-16,0-1 1 0,0-4 0 15,2 0-2-15,0-5-2 0,3-2 2 16,-3-1 0-16,-4-3 0 0,0-1 3 0,0 0 2 15,0-1 1-15,0-8-3 0,0 1-2 16,0-4-1-16,-2-1 1 16,0 2-1-16,-9-2 0 0,7-2 1 15,0 2-2-15,-4 1 2 0,-5-1-1 0,5 2-1 16,-2 1 1-16,-3 2 0 0,5 1 0 16,0 1 0-16,0 3 0 0,3 1 1 15,5 1-1-15,0 1-1 0,0 0 1 16,0 0-2-16,0 0-2 0,0 1 0 15,0 6 5-15,5 2 1 0,5 2 0 0,-2 2-1 16,-2-1-2-16,3 3 3 0,-1-2-1 16,-2-2 0-16,-4 0-1 0,2-4 1 15,0-2 0-15,-2-1-1 0,1-3 0 16,1-1 0-16,-4 0 1 0,2 0 3 16,2 0 0-16,2-3-1 0,2-5-1 0,1 0-2 15,-5-3 1-15,-2 3-1 16,-2-3 1-16,0 3-1 0,0 0-1 15,0-2 0-15,0 4 1 0,0-3 0 16,0 3 0-16,0 1 0 0,0 1 0 16,0 2 0-16,0 1 0 0,0 1 0 0,-2 0-6 15,0 5 2-15,2 3 3 0,-2 4 2 16,-5 1 2-16,7 0-3 0,0 1 3 16,0 1-2-16,0 0 1 0,0-2-1 15,0 2 0-15,0-2-1 0,0-1-1 16,0-2-18-16,7 2-21 0,-5-2-29 15,0-1-40-15,-2 4-74 0</inkml:trace>
  <inkml:trace contextRef="#ctx0" brushRef="#br0" timeOffset="139509.735">13825 11998 60 0,'-4'-3'33'0,"2"1"-7"0,2 1-2 16,0-1 9-16,0 2-1 0,0 0-8 15,0 0-16-15,0 0-5 0,6 3 5 16,8 2 3-16,-1 4 0 0,7 1 0 16,-1 3-2-16,-4 1-1 0,5 2-2 0,-7-1-4 15,3 1 2-15,-3-3-2 0,-1 0 1 16,-6-1-1-16,0-3-1 0,-2 1-1 16,1-1 2-16,3-1-1 0,-6-1 0 15,0-4 0-15,-2-1 0 16,0-2 0-16,0 0 5 0,0 0 2 0,0 0-2 15,0-2-5-15,-2-1-1 0,-6-3-1 16,1 1 1-16,1 3 0 0,0-2 1 16,4 2-5-16,0 0-21 0,2 2-12 15,0 0-39-15,12 0 2 0,9 2-56 16</inkml:trace>
  <inkml:trace contextRef="#ctx0" brushRef="#br0" timeOffset="139995.653">13963 12020 7 0,'-6'-3'29'0,"6"1"-4"15,-2 0 2-15,0 0-5 0,2 0 6 16,0 2 14-16,-2 0-16 0,2 0-10 15,-4 0 6-15,2 0-2 0,2 0-10 16,0 2 5-16,0 3-1 0,0 2 0 16,-4 1 0-16,0 0-4 0,1 2-6 0,1 0 1 15,-2 1 0-15,2-2-2 0,0 0 0 16,-2-3-1-16,4-3-1 0,0 0 0 16,0-3 0-16,0 0 2 15,0 0 1-15,0 0 3 0,-4-1 5 0,0-4-8 16,0-2-4-16,-1-2 0 0,5 1 0 15,-4-2 0-15,2 0 0 0,2 1 0 16,-4-1 1-16,-2 2-2 0,4 2 1 16,-4 1 0-16,2 2 1 0,1 2-1 15,-3-1-1-15,2 2 1 0,0 0-3 0,-2 0 0 16,2 2 1-16,2 4 4 0,-5 3 0 16,3 0 2-16,4 3-2 0,-4 1 5 15,0 1-4-15,4 1 0 0,0-4 1 16,0 0-1-16,4-2-3 0,2-4 1 15,3 0 2-15,1-1-1 0,4-3-3 16,-3 0-11-16,5-1-19 0,-3 0-9 16,5 0-17-16,5 2-31 0,-4-2-49 15</inkml:trace>
  <inkml:trace contextRef="#ctx0" brushRef="#br0" timeOffset="141017.758">14943 11984 24 0,'0'0'21'0,"0"0"0"0,0 0-9 16,0 0-10-16,0 3 2 0,2 3 5 0,11 4 0 16,-1 1-4-16,5 4-5 0,-3-2 3 15,7 3-3-15,-7-1 1 0,3 0-2 16,-3 0-32-16</inkml:trace>
  <inkml:trace contextRef="#ctx0" brushRef="#br0" timeOffset="146965.162">11177 12088 24 0,'-8'0'31'16,"-3"-2"24"-16,3-2-21 0,4 4 5 16,2-3 2-16,-2 1-1 0,4 1-7 0,0-2-6 15,0 1-4-15,0-1-1 0,0 2-7 16,8-3-2-16,11 3 1 15,1-1 1-15,9-1-2 0,13 1 0 16,-1-2-3-16,8 2 1 0,3-1-2 0,4-3-1 16,4 3 1-16,2 1-4 0,2 0 0 15,-4 1-2-15,0 1-1 0,0 0-2 16,2 0 3-16,4 0-1 0,-4 1-1 16,-2-1 0-16,0 4 0 0,4-3 0 15,12-1 1-15,13 0 1 0,11-5-3 0,11-1 2 16,1-1-1-16,2 3 0 15,-5-1 1-15,7 0-2 0,4-5 0 0,8 2 1 16,2-2 1-16,7 1-2 16,-1 2 1-16,-2 0 0 0,-3 1-1 0,1 1 0 15,-4 1 0-15,2-2 1 0,5 1-1 16,-5 1 1-16,10-5-1 0,-3 1-1 16,-1-1 1-16,5 0 3 15,-7 1 1-15,-6-2-2 0,-4 3 1 0,-2 2-2 16,4-1 2-16,7 1-1 0,-1 0-1 0,2 1 1 15,5 1-2-15,-7 0 0 0,3 3 0 16,-3-2 1-16,-10 2 0 0,2-1 0 16,6-1-1-16,0-1 1 0,11 0 0 15,-1-1 1-15,-5 0-3 0,3-1 2 16,-5 1 1-16,3-1 0 0,-2 2-2 16,7-1 2-16,0 0-2 0,-1 1 0 15,5 3 1-15,-5 0-1 0,-1-2 0 16,-3 2 1-16,-10 0-1 0,-8 0 0 15,-6 0 1-15,-9 0 0 0,-8 0-1 0,-8 0 1 16,-4 0-1-16,-21-2 1 0,-4-1-1 16,-13 2 1-16,-14 0-1 0,-8-2-1 15,-9 1 1-15,-7-1 2 0,-5 3 1 16,0 0-1-16,-2 0 3 0,0 0-2 16,0 0-4-16,0-1 1 0,0 0 0 15,0 1 0-15,0-1-2 0,0-1-9 16,0 1-2-16,0-2-14 0,-4 0-7 15,-7 1-21-15,-3 1-31 0,3 0-43 16,1 1-18-16</inkml:trace>
  <inkml:trace contextRef="#ctx0" brushRef="#br0" timeOffset="147244.801">20090 11699 171 0,'0'-5'29'0,"4"-1"18"16,3 2-9-16,3-1 8 0,2 2-5 15,7 2-10-15,-5-2-9 0,9 3-2 16,-2-2-6-16,-5 0-1 0,7 2-2 0,-6-2-3 16,1 0 1-16,5 1-5 0,-8 1 0 15,1-2 0-15,-6 2-3 0,1 0 1 16,-9 0-1-16,4 0 3 0,-4 0-2 16,0 0 2-16,2 5 1 0,-2 2 7 15,-2-1 6-15,0 3 0 0,0 3 4 16,-16-1-3-16,-5 1 2 0,-8 2-1 15,-2 0-6-15,0 1-2 0,0 2-8 0,0-1-1 16,2 0-1-16,-4 1-4 0,-6 0-20 16,2 4-25-16,-9 2-50 0,-8 0-124 15</inkml:trace>
  <inkml:trace contextRef="#ctx0" brushRef="#br0" timeOffset="154500.549">14666 11712 10 0,'-18'-16'10'0,"1"-2"-2"15,1-1-11-15,-3 2 11 0,2 0-2 16,-3 3-6-16,3-2 4 0,-8 2 6 15,1 0-2-15,1 0-1 0,0-1 3 16,7 2-7-16,-3 1 2 0,4 2-3 16,-1 0 0-16,8 4-1 0,-9-3 0 0,5 2-1 15,-3-1 0-15,3 0 0 0,-5 0 2 16,7 5-2-16,-4-3-1 16,-3 2 2-16,7 4-2 0,-5-2 1 15,7-1 1-15,2 1 1 0,-5 0-4 0,5 0 8 16,2 2 0-16,-2-1-2 0,0 1 1 15,-5 0-2-15,3 0 2 16,-8 0 0-16,5 3-1 0,-1 1 0 0,-9 1 1 16,2 3 3-16,1-1-2 0,-9-1 2 15,4 4-6-15,-2 0 3 0,3 0-3 0,7 1 0 16,-1 1-1-16,1 0 0 0,7 3 0 16,-4 1 0-16,5 1-1 0,5 2 1 15,0 2-1-15,2 1 1 16,0 3-1-16,6 3-1 0,7-1 1 15,5 1 1-15,7 0-1 0,0-2 0 0,6-2 0 16,4 0-2-16,2-3-4 0,7-1-4 16,-5-2-8-16,5-4-13 0,1-2-15 15,-4-1-21-15</inkml:trace>
  <inkml:trace contextRef="#ctx0" brushRef="#br0" timeOffset="154848.653">14861 11675 16 0,'-11'-20'25'0,"1"2"-4"16,-7 0-3-16,-3 0 3 0,3 1-6 16,-6 1-3-16,-1-1 5 0,1 1-4 15,-6 3-4-15,4 0 0 0,-4 4-4 0,-2-1 2 16,2 4-1-16,-2-2 1 0,-6 3-2 15,2-1-3-15,2 4 3 0,-2-1-3 16,-7 1-1-16,5 2 0 0,2 0 0 16,-4 0 5-16,-1 3-3 0,3 1-1 15,2 1-2-15,4 1 2 0,2 2-2 0,-2-1 0 16,8 3 0-16,-1 1 0 16,5-1 1-16,2 5-2 0,-1-1 1 15,5 2 1-15,5 1-1 0,-2 1-1 16,8 3 1-16,2 2 0 0,8 1-4 0,6 2-10 15,11 3-7-15,8 2-3 0,2-2-18 16,13 4-33-16</inkml:trace>
  <inkml:trace contextRef="#ctx0" brushRef="#br0" timeOffset="156776.886">14577 9050 28 0,'-2'-4'7'16,"2"-1"22"-16,-2 2-7 0,2 2 2 15,0 1-1-15,-6-2-6 0,6 2-13 16,0 0 0-16,0 5 3 16,0 1 0-16,0 1 2 0,0-1 2 0,0 3-1 15,0 0-1-15,0 3 0 0,0 0-5 16,0 1 1-16,0 0-2 0,6 4 0 15,-4 0-2-15,0 2 0 0,-2 0-2 16,0 2 1-16,0-2 1 0,0 1 0 16,0 0-1-16,0-2 2 0,0 0-2 0,0 1 1 15,-2 0-1-15,0-1 0 0,2 0 1 16,-8 0-1-16,8-2 0 0,-2-1 0 16,-2 1 1-16,2-1-1 15,2 1 0-15,-4-2 0 0,1 1 0 0,1 1 0 16,-2-2 0-16,2 1 1 0,2 1-1 15,-4 0 0-15,4 0 0 0,-2 2 0 16,2-1 0-16,-2 2 0 0,2 1 0 16,0-3-1-16,0 2-5 0,0 0 4 15,0-2-5-15,0 0 1 0,0 2 5 0,0-3-1 16,0 1-2-16,0-3 2 0,0 4-3 16,0-1 3-16,0 1 3 0,-2 2-1 15,-6 3 1-15,-1 2 0 0,-1-1 5 16,0 1 1-16,3 0-5 0,-3-1 6 15,4 0-8-15,4 0-1 0,-2-2 1 0,0 1 0 16,2-2 0-16,-1-1 0 16,1-1 0-16,2 1 0 0,0-2 1 0,0-1-1 15,0 2 0-15,0-2 0 16,5-1 0-16,-3 3 0 0,-2-1 0 0,0 1 0 16,0 2 2-16,0-2-4 0,0 2 1 15,0 1-1-15,0-1-1 0,0 1-2 16,0 1 1-16,0-1-3 0,2-1 0 15,2 0-5-15,2 3-3 0,-2-5-6 16,6 2 1-16,-3 1-1 0,-5 0 10 16,0 0 9-16,2-1 2 0,0 0 0 0,-2-1 1 15,4 3-3-15,-4-1-12 16,0 2-17-16,1 3 14 0,-3 4 3 16,0-1 0-16</inkml:trace>
  <inkml:trace contextRef="#ctx0" brushRef="#br0" timeOffset="157930.59">14714 13970 17 0,'0'66'-1'0,"-6"1"1"15,3 0-2 17,3-5 1-32,0-4 1 0,0-2 0 0,0-6 1 0,0-4 2 0,5-4 7 0,-3-1 2 0,0-2-4 15,-2-3 29-15,0 4-9 0,0-1-21 16,0 2 1-16,0 2-3 0,0-3-1 16,0 3-1-16,0-2 1 0,-2-2-3 15,0 3 1-15,2-1 0 0,0 1-2 0,0 0 0 16,0-2-2-16,0-2 4 0,0 1-2 15,0-1 1-15,0-2 1 0,0 0 2 16,-5 0 7-16,-3-3-1 0,4 0-6 16,-4-1 3-16,4 2-1 0,-3 1 3 15,3 0-4-15,-2 3-1 0,-2-1 0 16,8 3-3-16,-2-1 0 0,2-3-1 16,0 1 0-16,2-1 0 0,6 1 1 15,-2 3-2-15,-2-4 1 0,-1 3-1 16,-1-1 1-16,-2-2 0 0,0-1 1 0,2-2 0 15,-2 0-1-15,0-5 1 0,4 0-1 16,4-1-1-16,-4-5 1 0,4 0 0 16,-3-3 0-16,5 1 0 0,-2 0 0 15,-2 1-2-15,-6 3 1 0,5 3 2 16,-5-1 0-16,0 0-2 0,0-3-4 16,0-2-15-16,4-3 0 0,4-1 0 15,-4-1-20-15,-4 1-17 0</inkml:trace>
  <inkml:trace contextRef="#ctx0" brushRef="#br0" timeOffset="158401.741">14654 16671 64 0,'-6'0'49'0,"-3"0"-30"16,1 4 3-16,-4 2-2 0,3-1-5 16,1 1 3-16,-2-1-4 0,6 4-4 15,4-2-1-15,0 0-4 0,0 0-2 16,0-2-1-16,10 0 2 0,2-1 0 15,9 1-2-15,-6-3 0 0,7-1 1 0,3-1 18 16,-6-1 6-16,6-7-1 0,3 0-5 16,-1-3-7-16,4 0-6 0,-2-3-3 15,2 0-3-15,2 3-3 0,2 0-10 16,3 1-42-16,-5 2-42 0,0 1-45 16</inkml:trace>
  <inkml:trace contextRef="#ctx0" brushRef="#br0" timeOffset="162490.132">14503 11723 0 0,'0'-2'22'0,"-2"2"-16"0,2 0 2 16,0-1 2-16,-2 1-4 0,2-1 2 15,0 1-7-15,0 0-1 0,0 0-1 16,0 0-1-16,0 1 0 0,0 2-3 16,0 2-11-16,0 1-11 0</inkml:trace>
  <inkml:trace contextRef="#ctx0" brushRef="#br0" timeOffset="207516.905">1201 12777 40 0,'-33'0'33'0,"2"-3"10"0,4 2-8 16,4-3 5-16,9 1 4 0,-1 1-3 15,7-1-5-15,2 0-1 0,2 1 8 16,4-1-24-16,0-1-9 0,12 0-7 16,34-2 0-16,24-1 4 0,29-2 5 0,38-3-4 15,30-2 0-15,25 1 2 0,32-3-3 16,24 0-4-16,14-1 1 15,9 1-2-15,-2-4-1 0,-13 0 4 16,-14-2-7-16,-36 2-6 0,-42 2-4 0,-38 3 2 16,-48 5-4-16,-24 4-2 0,-25 5-7 15,-10 1-8-15,-13 0-11 0,-4 0-31 16,-2 4-37-16</inkml:trace>
  <inkml:trace contextRef="#ctx0" brushRef="#br0" timeOffset="-193931.087">24504 2591 20 0,'-19'-8'94'0,"7"6"-50"16,3-3-11-16,-3 1 4 0,8 2 4 15,0 0-7-15,2 2-10 0,2 0-12 16,0 4-7-16,0 5-1 15,0 4 9-15,0 6 2 0,2 6-2 0,10 5 0 16,9 7-6-16,2 2-1 0,1 7-3 16,5 8 1-16,-4 5 0 0,2 6-1 15,-2 6 0-15,-5 2-4 0,-9 2 2 16,-1-2-6-16,-10-7-1 0,0-8 4 16,-4-5 4-16,-4-12-2 0,6-9-1 0,2-13-11 15,0-7-28-15,10-8-18 0,2-4-34 16,-3-6-49-16</inkml:trace>
  <inkml:trace contextRef="#ctx0" brushRef="#br0" timeOffset="-193627.273">24365 2645 74 0,'0'-7'89'0,"15"0"-51"15,3-1 1-15,11-2 2 0,13 1-2 16,1 1-3-16,13 1-12 0,-3 1-7 0,5 2-6 15,-4-1-6-15,-2 3-3 0,2 2-2 16,-5 0 1-16,1 0 1 0,-11 3-10 16,-6 1-18-16,-8 4-54 0,-9 1-45 15</inkml:trace>
  <inkml:trace contextRef="#ctx0" brushRef="#br0" timeOffset="-193426.648">24750 2891 157 0,'33'-2'70'0,"10"0"-18"0,5-3 2 16,7 1-6-16,-1 0-14 0,0 3-17 16,-11-1-6-16,1 2-8 0,-9 0 1 15,-6 0-3-15,-2 2-2 0,-7 3-12 0,-5-1-30 16,6 5-53-16,-11 1-84 0</inkml:trace>
  <inkml:trace contextRef="#ctx0" brushRef="#br0" timeOffset="-192539.295">25136 4091 13 0,'4'16'73'0,"3"-4"-41"0,-5-1 15 16,-2-3 1-16,4-3 1 16,-2-1-8-16,0-4-1 0,0 0 8 0,-2 0 6 15,2-4-9-15,0-7-12 0,-2 0-8 16,0-7-3-16,0-2-7 0,0-2-1 16,0-5 14-16,-4-3-23 0,-2-1-1 15,-9-5 1-15,7 1-1 0,-2 1-2 16,-7-5-2-16,5 2 1 0,-7 1-2 0,5 2 1 15,-3-1 0-15,9 4 0 16,-5 3-1-16,7 5 1 0,2 6 0 0,0 3 0 16,4 1 0-16,0 6 0 15,0-3 0-15,0 3-1 0,0 2 0 0,0 2 2 16,0 1-3-16,0 2 0 0,2 0-2 16,0 0 0-16,-2 5 2 0,2 1 2 15,-2 4 0-15,0 4 0 0,0 1 1 16,-4-1-1-16,0 1 1 0,2-2-1 15,0-2-1-15,2-1 0 0,0-3 0 0,0 1-1 16,6 0 1-16,-2-5-2 0,2 2-1 16,9-4 4-16,-5 0-1 0,9-1 1 15,-3 0-1-15,5-1 0 0,0-3 0 16,-5 1 0-16,5 2 0 0,-7 0-2 16,5 1 0-16,-7 0 2 0,-1 0-1 15,-3 0-1-15,-2 2 2 0,4 1-2 16,-5 2 2-16,-1 3 0 0,-4-2 1 15,0 1-1-15,2 1 1 0,-2-2 0 16,0 0 1-16,0 2-1 0,0-3 1 0,0 1-1 16,0-1 0-16,0 0 0 0,0-2-1 15,0 1 2-15,0 0-1 0,0 0-1 16,0 1 2-16,0-1 0 0,-2 0-1 16,2 2 0-16,0 1 0 0,-2-3 2 15,2 3-2-15,-2-2 0 0,2 1 1 16,-5-1-2-16,-3 0-26 0,0 2-49 15,0-1-61-15,-9 0-169 0</inkml:trace>
  <inkml:trace contextRef="#ctx0" brushRef="#br0" timeOffset="-191798.416">25008 3542 11 0,'-2'0'6'0,"-4"-1"25"0,4 0 9 15,-7-2-8-15,3 0 4 16,2 1 2-16,-4-3-5 0,-5 3-4 16,7 0-1-16,-4 0-6 0,-5 0 2 15,9 0-4-15,-2 0 2 0,-2-2-3 0,3 1 0 16,5-1-4-16,0-1-2 0,2 2 0 16,0-1 1-16,0-2-5 0,0 2 2 15,0 0-7-15,6 1 0 0,7 0-2 16,-1 1 2-16,5 0-4 0,-3-2 0 15,5 3 1-15,-1-1 0 0,7 0-1 0,2 2 0 16,2 0-1-16,2 0 1 16,0 2 0-16,-2 2 0 0,-4 3-1 15,0 1-1-15,-11 2 1 0,-1-1 1 16,-5 2-1-16,-4 0 1 0,-4 2 1 16,0 1 0-16,0 0 1 0,-8 1-1 15,-9 2 0-15,1-1-3 0,-9 1-18 0,-2 1-20 16,-2 0-53-16,0-3-98 0</inkml:trace>
  <inkml:trace contextRef="#ctx0" brushRef="#br0" timeOffset="-189896.109">25180 3910 3 0,'-11'0'12'0,"5"-2"13"15,4 2-1-15,-2 0-8 0,-2 0-8 16,2 0-5-16,-5 0-3 0,1 5 1 15,4 1-1-15,-4 4 0 0,-3-2-1 0,5 4-14 16,4 0-36-16</inkml:trace>
  <inkml:trace contextRef="#ctx0" brushRef="#br0" timeOffset="-189224.795">25237 3844 10 0,'0'0'70'0,"0"-2"-33"16,-2 1-2-16,-4-1-12 0,2 2-5 15,-2 0 4-15,-2 0-3 0,-3 0-7 16,-1 0-5-16,-7 7-2 0,5 0-4 0,-9 2 1 16,0 4-2-16,3 2 1 0,-5 1-2 15,-2 2-9-15,0 2-5 0,2 0-56 16,5-1-78-16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2:44:36.0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496 67 3075 0 0,'0'-33'3363'0'0,"0"33"-1986"0"0,-33 0 33 0 0,33-33 319 0 0,0 33-127 0 0,0 0 31 0 0,0 0-415 0 0,0 0-450 0 0,0 0-255 0 0,0 0-97 0 0,0 33 193 0 0,0-33 63 0 0,0 33 1 0 0,0 0-64 0 0,0 0-97 0 0,0 0 1 0 0,0 0-65 0 0,0 33-128 0 0,0-1 1 0 0,0 1-129 0 0,0 0 32 0 0,-33 0 0 0 0,33 0-64 0 0,0 0-64 0 0,0 0 33 0 0,0-33-65 0 0,0 33 64 0 0,0-33-64 0 0,33 33 0 0 0,-33-33 0 0 0,33 0 0 0 0,0-33-32 0 0,0 33 0 0 0,0-33 32 0 0,0 0 0 0 0,0 0 0 0 0,0 0-32 0 0,-33 0 64 0 0,33 0-32 0 0,-33 0-96 0 0,0-33-64 0 0,33 33-224 0 0,-33 0-385 0 0,0 0-704 0 0,0 0-1185 0 0,-33 0-1314 0 0,33 0-2626 0 0</inkml:trace>
  <inkml:trace contextRef="#ctx0" brushRef="#br0" timeOffset="1">67 429 3075 0 0,'-33'0'3107'0'0,"0"0"-1025"0"0,33 0-192 0 0,0 0-225 0 0,0 0-63 0 0,0 0-770 0 0,33 0 258 0 0,-33 0-162 0 0,33 0-63 0 0,33 0-32 0 0,-33 0-128 0 0,0 0-65 0 0,33 0-63 0 0,0 0-193 0 0,-33 0-31 0 0,33 0-161 0 0,-33 0-96 0 0,33 0-32 0 0,-33 0-32 0 0,0 0 32 0 0,0 0-160 0 0,0 0-545 0 0,0 33-1120 0 0,-33-33-1346 0 0,33 0-2339 0 0</inkml:trace>
  <inkml:trace contextRef="#ctx0" brushRef="#br0" timeOffset="2">1122 495 1602 0 0,'0'0'3875'0'0,"0"0"-2209"0"0,0 0 127 0 0,0 0-31 0 0,33 0 0 0 0,-33 0-449 0 0,0 0-416 0 0,0 0 32 0 0,0 33-64 0 0,33 0-129 0 0,-33 0-159 0 0,0 33-129 0 0,0-33-95 0 0,33 33-161 0 0,-33-33-128 0 0,0 33 192 0 0,0-33-96 0 0,0 0-96 0 0,0 33 32 0 0,33-33-32 0 0,-33-33-64 0 0,0 33 32 0 0,33 0-32 0 0,-33-33 0 0 0,0 33-320 0 0,0-33-449 0 0,0 0-544 0 0,0 0-641 0 0,0 0-640 0 0,0 0-1698 0 0,0-33-2755 0 0</inkml:trace>
  <inkml:trace contextRef="#ctx0" brushRef="#br0" timeOffset="3">990 528 2819 0 0,'0'-33'3363'0'0,"0"0"-1858"0"0,0 33-31 0 0,0-33 31 0 0,33 0-64 0 0,0 33 1 0 0,0-33-193 0 0,0 33-192 0 0,0 0-256 0 0,33 0-161 0 0,-33 0-159 0 0,0 0-129 0 0,33 0-192 0 0,-33 0-32 0 0,0 0-64 0 0,0 33 33 0 0,0-33-65 0 0,0 33-64 0 0,0-33-353 0 0,-33 33-1152 0 0,33 0-1474 0 0,0-33-2146 0 0</inkml:trace>
  <inkml:trace contextRef="#ctx0" brushRef="#br0" timeOffset="4">2211 561 512 0 0,'0'-33'2435'0'0,"33"0"-738"0"0,-33 0-127 0 0,0 0-1 0 0,0 33 1 0 0,0-33-193 0 0,0 33-64 0 0,0 0-192 0 0,-33 0 1 0 0,33 0-322 0 0,-33 0-127 0 0,0 0-161 0 0,0 0-63 0 0,0 33-65 0 0,0 0-96 0 0,-33 0 1 0 0,33 0-65 0 0,0 33-96 0 0,0-33 32 0 0,-33 33-128 0 0,33 0 64 0 0,33 0-64 0 0,-33 0 0 0 0,33-33 0 0 0,0 33 0 0 0,0-33 0 0 0,33 0 1 0 0,0 0-1 0 0,0 0 32 0 0,0 0-96 0 0,33-33 64 0 0,-33 0 32 0 0,33 0 0 0 0,-33-33 0 0 0,33 33-32 0 0,-33-33 32 0 0,0-33 64 0 0,0 33-96 0 0,-33 0 0 0 0,33-33 256 0 0,-33 33-31 0 0,0 0-1 0 0,0 0-64 0 0,0 0 0 0 0,-33-33 32 0 0,33 33-31 0 0,-33 0-65 0 0,0 0 32 0 0,33 33 0 0 0,-33-33-96 0 0,33 33 96 0 0,-33 0-96 0 0,33 0-64 0 0,0 0 32 0 0,0 0-64 0 0,0 33 32 0 0,0-33 32 0 0,0 33 0 0 0,0 33 0 0 0,33-33-32 0 0,-33 0 64 0 0,33 0-64 0 0,0 0-32 0 0,0 0 64 0 0,0 0 0 0 0,0-33 33 0 0,0 33-33 0 0,0-33 32 0 0,0 0-64 0 0,0 33 32 0 0,-33-33 0 0 0,33 0 0 0 0,-33 0 0 0 0,33 0 0 0 0,-33 0-96 0 0,0 0-513 0 0,0 0-960 0 0,0 0-1122 0 0,33 0-1953 0 0,-33 0-4485 0 0</inkml:trace>
  <inkml:trace contextRef="#ctx0" brushRef="#br0" timeOffset="5">2937 495 3427 0 0,'0'0'3684'0'0,"0"-33"-2243"0"0,0 33-96 0 0,0 0 481 0 0,0 0-64 0 0,0 0-513 0 0,0 0-608 0 0,0 33 287 0 0,0 0-191 0 0,0 0 0 0 0,0 0-225 0 0,33 33 33 0 0,-33 0-97 0 0,33-33-127 0 0,-33 33-129 0 0,0-33-64 0 0,33 0-32 0 0,-33 0 0 0 0,0 33-32 0 0,0-33 0 0 0,33-33 0 0 0,-33 33-64 0 0,0 0 0 0 0,0-33 32 0 0,0 33-32 0 0,0-33-64 0 0,0 0-128 0 0,0 0-417 0 0,0 0-608 0 0,0 0-384 0 0,0 0-481 0 0,0 0-1313 0 0,0 0-3620 0 0</inkml:trace>
  <inkml:trace contextRef="#ctx0" brushRef="#br0" timeOffset="6">2739 133 1057 0 0,'33'0'4228'0'0,"-33"0"-3107"0"0,0 0-224 0 0,0 0-96 0 0,0 0-193 0 0,33 0-287 0 0,-33 0-161 0 0,0 0-64 0 0,33 0-32 0 0,-33 33-192 0 0,33-33-1506 0 0,-33 33-2241 0 0</inkml:trace>
  <inkml:trace contextRef="#ctx0" brushRef="#br0" timeOffset="7">3366 396 3587 0 0,'0'0'3396'0'0,"0"0"-1539"0"0,0 0-191 0 0,0 0-321 0 0,0 0-480 0 0,0 0 512 0 0,0 33-320 0 0,33 0-160 0 0,-33 0-256 0 0,0 0 63 0 0,33 0-127 0 0,-33 33-257 0 0,0 0 1 0 0,0 0-33 0 0,0-33-32 0 0,0 33 0 0 0,0-33-63 0 0,0 0 63 0 0,0 33-96 0 0,0-33 0 0 0,-33-33-32 0 0,33 33 64 0 0,0-33-63 0 0,0 0-33 0 0,0 0 32 0 0,0 0 96 0 0,0 0 160 0 0,0 0 65 0 0,0 0-161 0 0,0-33-96 0 0,0 0-64 0 0,0 0-64 0 0,33 0-32 0 0,-33 0 0 0 0,32 0 32 0 0,-32 0-31 0 0,33 0-33 0 0,0 0 0 0 0,0 0 0 0 0,0-33 32 0 0,0 33-32 0 0,-33 0 0 0 0,33 0 0 0 0,0 0 32 0 0,-33 33-32 0 0,33-33 32 0 0,-33 33-64 0 0,33 0 0 0 0,-33 0 32 0 0,33 0-32 0 0,0 0-1 0 0,-33 33 33 0 0,33-33 0 0 0,-33 33 0 0 0,0 0 0 0 0,33 0 33 0 0,0 33-33 0 0,-33-33 0 0 0,0 0 32 0 0,33 33-32 0 0,-33-33 32 0 0,33 0-32 0 0,-33 0 32 0 0,0 0-64 0 0,0 0 32 0 0,0 0 0 0 0,0 0 32 0 0,33-33-32 0 0,-33 33-225 0 0,0-33-800 0 0,0 0-1377 0 0,0 33-1409 0 0,0-33-3332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2:44:36.0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495 67 7111 0 0,'0'0'2530'0'0,"0"-33"-640"0"0,0 33-225 0 0,0 0 65 0 0,0 0-64 0 0,0-33-257 0 0,0 33-320 0 0,0 0-192 0 0,0 0-160 0 0,0 0-225 0 0,0 0-96 0 0,0 33-31 0 0,0-33 223 0 0,0 33 1 0 0,0 0-97 0 0,0 0-31 0 0,0 0-33 0 0,0 33-31 0 0,-33-33-129 0 0,0 33 32 0 0,0 0-127 0 0,0 33-1 0 0,0-1-96 0 0,0-32 128 0 0,0 33-32 0 0,0-33-64 0 0,33 33-32 0 0,0-33 33 0 0,0-33-33 0 0,0 0-96 0 0,0 0 32 0 0,33 0 32 0 0,0 0-32 0 0,0 0 0 0 0,0-33 0 0 0,0 0 32 0 0,0 0 0 0 0,0 0 32 0 0,33 0-96 0 0,0-33 0 0 0,0 33-64 0 0,-33-33-256 0 0,33 0-161 0 0,-33 0-320 0 0,-33 33-384 0 0,33-33 0 0 0,-33 33-288 0 0,0 0-257 0 0,0 0-704 0 0,0 0-1410 0 0,0 0-3683 0 0</inkml:trace>
  <inkml:trace contextRef="#ctx0" brushRef="#br0" timeOffset="1">66 496 3107 0 0,'-33'-33'3331'0'0,"33"33"-1217"0"0,-33 0-32 0 0,33 0-192 0 0,0 0-225 0 0,0 0-351 0 0,0 0-225 0 0,0 0-32 0 0,33 0 0 0 0,0 0-160 0 0,-33 0-129 0 0,33 0 33 0 0,-33 0-160 0 0,33 0-33 0 0,-33-33 1 0 0,33 33-129 0 0,0 0 33 0 0,0 0-161 0 0,0 0-64 0 0,33 0 1 0 0,-33 0-129 0 0,0 0-64 0 0,33 0-32 0 0,-33 0-32 0 0,0 0 32 0 0,0 0-32 0 0,-33 0-32 0 0,33 0-32 0 0,0 33-224 0 0,-33-33-417 0 0,33 0-512 0 0,-33 33-513 0 0,33-33-608 0 0,0 33-1858 0 0,0-33-4900 0 0</inkml:trace>
  <inkml:trace contextRef="#ctx0" brushRef="#br0" timeOffset="2">1188 825 7559 0 0,'0'0'3523'0'0,"0"0"-1761"0"0,0 0-32 0 0,0 0 31 0 0,0 0-31 0 0,0 0-545 0 0,0 0-480 0 0,33-33-129 0 0,0 33 97 0 0,-33 0-96 0 0,33 0-161 0 0,-33 0-96 0 0,0-33 1 0 0,33 33-65 0 0,-33 0 0 0 0,0-33-32 0 0,0 33-64 0 0,0-33-63 0 0,0 33-33 0 0,0 0-32 0 0,-33 0 0 0 0,33-33-32 0 0,-33 33-32 0 0,0 0 0 0 0,-33 0 32 0 0,33 0-32 0 0,0 33 32 0 0,-33-33-32 0 0,33 33 0 0 0,33 0-1 0 0,-33 0 33 0 0,33 0-32 0 0,0 0 32 0 0,0 0 0 0 0,0 0 0 0 0,0 0 32 0 0,0 0-64 0 0,33 0 64 0 0,0 0 1 0 0,0 0 31 0 0,0-33-32 0 0,33 33 64 0 0,-33-33 32 0 0,0 0-64 0 0,33 0-32 0 0,-33 0 64 0 0,0 0-64 0 0,-33 0 0 0 0,33 0 0 0 0,0-33-64 0 0,-33 33-320 0 0,0 0-417 0 0,33 0-608 0 0,-33-33-545 0 0,33 33-1281 0 0,-33 0-2979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2:44:36.0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562 726 769 0 0,'0'0'3619'0'0,"-33"-33"-1953"0"0,33 33-129 0 0,0 0 257 0 0,0 0 0 0 0,0 0-289 0 0,0-33-288 0 0,-33 33-224 0 0,33 0-128 0 0,-33 0-96 0 0,33 0-257 0 0,-33 0-128 0 0,0 0 1 0 0,33 33-1 0 0,-33-33-128 0 0,0 33-31 0 0,0-33-97 0 0,33 33 32 0 0,-33-33-64 0 0,33 33-96 0 0,-33 0 64 0 0,0 0-32 0 0,33 0 0 0 0,0-33 0 0 0,0 33 0 0 0,-33-33-32 0 0,33 33 32 0 0,0-33-32 0 0,0 33 32 0 0,33-33-32 0 0,-33 33 64 0 0,33-33-32 0 0,-33 33 0 0 0,33-33-32 0 0,0 0 32 0 0,-33 0 0 0 0,33 33 0 0 0,-33-33-32 0 0,33 0 33 0 0,-33 0-33 0 0,33 0 0 0 0,-33 33 32 0 0,0-33-64 0 0,33 0 64 0 0,-33 0-32 0 0,0 33-32 0 0,0-33 32 0 0,0 0 32 0 0,0 33 32 0 0,0-33 96 0 0,0 33-64 0 0,0-33 96 0 0,0 0 0 0 0,0 33-32 0 0,0 0 97 0 0,-33-33-97 0 0,33 0 32 0 0,-33 33-32 0 0,33-33 0 0 0,-33 33 64 0 0,0-33 33 0 0,0 0-33 0 0,0 0-64 0 0,0 0-32 0 0,0 33-32 0 0,0-33 0 0 0,0 0-64 0 0,33 0 64 0 0,-33-33-31 0 0,0 33-1 0 0,33-33-64 0 0,-33 33-321 0 0,33-33-319 0 0,0 33-385 0 0,0-33-769 0 0,0 33-1249 0 0,0 0-3139 0 0</inkml:trace>
  <inkml:trace contextRef="#ctx0" brushRef="#br0" timeOffset="1">1089 34 5093 0 0,'0'0'1409'0'0,"-33"0"0"0"0,33 0 513 0 0,0-33-224 0 0,0 33-289 0 0,0 0-256 0 0,0 0-384 0 0,0 33 32 0 0,0-33-32 0 0,-33 33 31 0 0,33 0-159 0 0,0 0-65 0 0,0 0 33 0 0,0 33-225 0 0,0 0 33 0 0,0 0-33 0 0,-33 0-96 0 0,33 0 1 0 0,0 32-65 0 0,-33-32-128 0 0,33 33 64 0 0,0 0-32 0 0,0-33-32 0 0,0 0-64 0 0,0 33 32 0 0,0-33-64 0 0,0 0 65 0 0,0-33-1 0 0,33 0-64 0 0,-33 0-97 0 0,0 0 1 0 0,0-33-288 0 0,0 0-193 0 0,33 0-351 0 0,-33 0-482 0 0,0 0-480 0 0,0 0-1313 0 0,0-33-2818 0 0</inkml:trace>
  <inkml:trace contextRef="#ctx0" brushRef="#br0" timeOffset="2">529 561 4388 0 0,'0'0'1602'0'0,"0"-32"-193"0"0,0 32 481 0 0,0-33-32 0 0,33 33-161 0 0,0 0-320 0 0,-33-33-288 0 0,33 33-64 0 0,0 0-96 0 0,32 0-128 0 0,-32 0-160 0 0,33 0-65 0 0,0 0-95 0 0,0 0-97 0 0,0 0-96 0 0,33 0-31 0 0,-66 33-193 0 0,33-33 32 0 0,-33 33-32 0 0,0-33-32 0 0,0 0-32 0 0,-33 32 64 0 0,33-32-64 0 0,0 0-128 0 0,-33 33-385 0 0,0-33-384 0 0,33 0-1024 0 0,-33 33-1411 0 0,0-33-3778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2:44:36.0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34 298 3651 0 0,'0'0'3524'0'0,"0"-33"-1859"0"0,0 33-159 0 0,-33 0 352 0 0,33-33-225 0 0,0 33-320 0 0,0 0-31 0 0,0 0-33 0 0,0 0-256 0 0,0 0-96 0 0,0 0-129 0 0,0 0-127 0 0,0 0-193 0 0,0 0-31 0 0,0 0 159 0 0,0 33 1 0 0,33-33 63 0 0,-33 0-191 0 0,33 33-33 0 0,-33-33 33 0 0,33 33-33 0 0,-33 0-192 0 0,33 0 64 0 0,-33 33-31 0 0,33-33-65 0 0,-33 33-32 0 0,0 0-32 0 0,33 0-64 0 0,0 33 32 0 0,-33-33-32 0 0,33 33 32 0 0,-33-33-63 0 0,33 33 31 0 0,0-33 96 0 0,-33-1-32 0 0,32-32 32 0 0,1 33-128 0 0,0-33 96 0 0,-33 0-32 0 0,33 0-32 0 0,-33-33-32 0 0,0 0 0 0 0,33 0-32 0 0,-33 0 128 0 0,33 0 65 0 0,-33 0-1 0 0,33-33 0 0 0,0 0-64 0 0,0 0 64 0 0,0-33-32 0 0,0 0-95 0 0,0 1 95 0 0,0-1-96 0 0,0 0 32 0 0,0-33 0 0 0,-33 33-32 0 0,33-33-64 0 0,0 0 0 0 0,0 33 0 0 0,0-33 0 0 0,0 66 0 0 0,-33-33 32 0 0,0 33 0 0 0,33 0-32 0 0,-33 33 0 0 0,0-33 0 0 0,0 33 0 0 0,0 0 0 0 0,0 0 0 0 0,0 0-64 0 0,0 0-128 0 0,0 0-289 0 0,0 0-255 0 0,0 0-417 0 0,0 33-513 0 0,0-33-672 0 0,-33 33-1025 0 0,33 0-2499 0 0,-33 0-7943 0 0</inkml:trace>
  <inkml:trace contextRef="#ctx0" brushRef="#br0" timeOffset="1">1551 661 6694 0 0,'0'-33'3299'0'0,"0"33"-1505"0"0,0 0-64 0 0,0-33 128 0 0,0 33-321 0 0,-33 0-544 0 0,0 0-384 0 0,0 33-33 0 0,0 0 33 0 0,-33-33-97 0 0,0 66-128 0 0,0-33-127 0 0,33 0-65 0 0,0 33-96 0 0,0-33 0 0 0,0 0-32 0 0,33 33 0 0 0,0-66-64 0 0,0 33 32 0 0,33 0 32 0 0,0-33 0 0 0,0 0 0 0 0,0 0 33 0 0,33 0-1 0 0,-33-33-32 0 0,0 0 32 0 0,0 0-32 0 0,0 0 32 0 0,0 0 64 0 0,-33-33 0 0 0,33 33-32 0 0,-33 0-32 0 0,33-33 1 0 0,-33 33 63 0 0,0 0-32 0 0,0 0-64 0 0,0 0 0 0 0,0 33 32 0 0,-33-33 32 0 0,33 33-64 0 0,0 0 128 0 0,0 0-160 0 0,0 0 0 0 0,-33 33-64 0 0,33-33 0 0 0,0 33 64 0 0,-33 33 0 0 0,33-33 0 0 0,0 33 33 0 0,0 0-1 0 0,0 0 0 0 0,33 0-32 0 0,-33-33 0 0 0,33 0 32 0 0,0 0 0 0 0,0 0-96 0 0,-33 0 32 0 0,33-33-160 0 0,-33 0-65 0 0,33 0-223 0 0,0-33-97 0 0,-33 0-383 0 0,0 0-706 0 0,0 0-544 0 0,0 0-1473 0 0,0 0-2852 0 0</inkml:trace>
  <inkml:trace contextRef="#ctx0" brushRef="#br0" timeOffset="2">1914 67 3748 0 0,'0'-33'4484'0'0,"0"33"-1890"0"0,33-33-352 0 0,-33 33-256 0 0,0 0-128 0 0,0 0-385 0 0,0 0-416 0 0,33 0-288 0 0,-33 33-32 0 0,0 0 0 0 0,0 0-225 0 0,0 0 0 0 0,0 0-63 0 0,0 33-33 0 0,0-33 33 0 0,0 33-65 0 0,0 0-64 0 0,0 0-95 0 0,-33 33-1 0 0,33 0-32 0 0,0-33-96 0 0,-33 33 32 0 0,33 0-32 0 0,0-33-32 0 0,0 0-32 0 0,0 0-32 0 0,0 0 64 0 0,33-34-32 0 0,0-32 1 0 0,0 33 31 0 0,0-33 64 0 0,0 0 0 0 0,33 0-64 0 0,-33 0 64 0 0,33 0-96 0 0,0-33 32 0 0,-33 33-64 0 0,33-32 0 0 0,-33-1-224 0 0,-33 33-417 0 0,0-33-672 0 0,0 33-929 0 0,0 0-1570 0 0,0-33-5733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08:58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34 3844 0 0,'-4'9'6609'0'0,"2"0"-5643"0"0,5 57 2582 0 0,5 27-3548 0 0,1-8 813 0 0,-6-27-444 0 0,-3-57-356 0 0,0-1 0 0 0,0 0 0 0 0,0 0 0 0 0,0 0 0 0 0,0 0 0 0 0,0 1 0 0 0,0-1 0 0 0,0 0 1 0 0,0 0-1 0 0,0 0 0 0 0,0 1 0 0 0,0-1 0 0 0,0 0 0 0 0,0 0 0 0 0,0 0 0 0 0,0 0 0 0 0,0 1 0 0 0,0-1 1 0 0,0 0-1 0 0,1 0 0 0 0,-1 0 0 0 0,0 0 0 0 0,0 1 0 0 0,0-1 0 0 0,0 0 0 0 0,0 0 0 0 0,1 0 1 0 0,-1 0-1 0 0,0 0 0 0 0,0 0 0 0 0,0 0 0 0 0,0 0 0 0 0,1 0 0 0 0,-1 1 0 0 0,0-1 0 0 0,0 0 0 0 0,0 0 1 0 0,1 0-1 0 0,-1 0 0 0 0,0 0 0 0 0,0 0 0 0 0,0 0 0 0 0,0 0 0 0 0,1 0 0 0 0,-1 0 0 0 0,0 0 0 0 0,0-1 1 0 0,0 1-1 0 0,1 0 0 0 0,-1 0 0 0 0,0 0 0 0 0,0 0 0 0 0,0 0 0 0 0,0 0 0 0 0,1 0 0 0 0,-1 0 0 0 0,0-1 1 0 0,0 1-1 0 0,0 0 0 0 0,0 0 0 0 0,0 0 0 0 0,1 0-13 0 0,7-12 437 0 0,-4-3-316 0 0,0-1 1 0 0,1 1-1 0 0,0 1 0 0 0,1-1 1 0 0,1 1-1 0 0,0 0 0 0 0,5-6-121 0 0,67-96 85 0 0,-48 74-69 0 0,-28 37-28 0 0,1 0-1 0 0,0 1 1 0 0,0-1-1 0 0,1 1 1 0 0,-1 0-1 0 0,1 0 1 0 0,0 0-1 0 0,0 0 1 0 0,0 1-1 0 0,0 0 1 0 0,5-2 12 0 0,-7 4-12 0 0,0 0 1 0 0,-1 0 0 0 0,1 1 0 0 0,-1-1 0 0 0,1 1 0 0 0,0-1 0 0 0,-1 1 0 0 0,1 0 0 0 0,0 0 0 0 0,0 0-1 0 0,-1 1 1 0 0,1-1 0 0 0,0 1 0 0 0,-1-1 0 0 0,1 1 0 0 0,-1 0 0 0 0,1 0 0 0 0,-1 0 0 0 0,1 0-1 0 0,-1 1 1 0 0,0-1 0 0 0,1 1 0 0 0,-1-1 0 0 0,0 1 0 0 0,0 0 0 0 0,0 0 0 0 0,0 0 0 0 0,0 0 11 0 0,3 4 2 0 0,0 0 1 0 0,0 0 0 0 0,0 1-1 0 0,-1 0 1 0 0,1 0 0 0 0,-2 0 0 0 0,1 0-1 0 0,-1 1 1 0 0,0 0 0 0 0,-1-1 0 0 0,1 2-3 0 0,1 13 15 0 0,-1-1 0 0 0,0 1 1 0 0,-2 8-16 0 0,9 57-2 0 0,-7-20-841 0 0,-3-67 711 0 0,0 0-1 0 0,1 0 1 0 0,-1 0 0 0 0,0 1-1 0 0,0-1 1 0 0,0 0 0 0 0,0 0-1 0 0,0 0 1 0 0,0 1 0 0 0,0-1-1 0 0,1 0 1 0 0,-1 0 0 0 0,0 0-1 0 0,0 0 1 0 0,0 0 0 0 0,0 1-1 0 0,0-1 1 0 0,1 0 0 0 0,-1 0 0 0 0,0 0-1 0 0,0 0 1 0 0,0 0 0 0 0,1 0-1 0 0,-1 0 1 0 0,0 0 0 0 0,0 0-1 0 0,0 1 1 0 0,1-1 0 0 0,-1 0-1 0 0,0 0 1 0 0,0 0 0 0 0,1 0-1 0 0,-1 0 1 0 0,0 0 0 0 0,0-1-1 0 0,0 1 1 0 0,1 0 0 0 0,-1 0 0 0 0,0 0-1 0 0,0 0 1 0 0,0 0 0 0 0,1 0 132 0 0,2 0-3481 0 0,3 0-2370 0 0</inkml:trace>
  <inkml:trace contextRef="#ctx0" brushRef="#br0" timeOffset="615.715">749 58 480 0 0,'0'0'340'0'0,"0"-1"-1"0"0,0 1 0 0 0,0-1 0 0 0,0 1 0 0 0,-1-1 1 0 0,1 1-1 0 0,0-1 0 0 0,0 1 0 0 0,0-1 0 0 0,0 1 1 0 0,0-1-1 0 0,-1 1 0 0 0,1-1 0 0 0,0 1 0 0 0,0 0 1 0 0,-1-1-1 0 0,1 1 0 0 0,0-1 0 0 0,-1 1 0 0 0,1 0 1 0 0,0-1-1 0 0,-1 1 0 0 0,1 0 0 0 0,0-1 0 0 0,-1 1 1 0 0,1 0-1 0 0,-1 0 0 0 0,1 0 0 0 0,-1-1 0 0 0,1 1 1 0 0,-1 0-340 0 0,-20 1 2954 0 0,-26 17-3055 0 0,41-15 1253 0 0,-19 8-358 0 0,1-2-455 0 0,-1 2 0 0 0,1 1 0 0 0,1 0-1 0 0,0 2 1 0 0,1 1 0 0 0,1 1 0 0 0,-4 3-339 0 0,23-17-1 0 0,1-1 1 0 0,-1 0 0 0 0,1 1 0 0 0,-1-1 0 0 0,1 1 0 0 0,0-1 0 0 0,-1 1 0 0 0,1-1 0 0 0,0 1 0 0 0,0 0-1 0 0,0 0 1 0 0,0 0 0 0 0,0 0 0 0 0,1 0 0 0 0,-1-1 0 0 0,0 1 0 0 0,1 0 0 0 0,0 1 0 0 0,-1-1 0 0 0,1 0 0 0 0,0 0-1 0 0,0 0 1 0 0,0 0 0 0 0,0 0 0 0 0,1 0 0 0 0,-1 0 0 0 0,0 0 0 0 0,1 0 0 0 0,0 0 0 0 0,-1 0 0 0 0,1 0 0 0 0,0 0-1 0 0,0-1 1 0 0,0 1 0 0 0,0 0 0 0 0,0 0 0 0 0,1-1 0 0 0,-1 1 0 0 0,0-1 0 0 0,1 1 0 0 0,-1-1 0 0 0,1 0-1 0 0,-1 1 1 0 0,1-1 0 0 0,0 0 0 0 0,0 0 0 0 0,-1 0 0 0 0,1 0 0 0 0,0 0 0 0 0,0-1 0 0 0,0 1 0 0 0,0 0 0 0 0,0-1-1 0 0,0 0 1 0 0,0 1 0 0 0,0-1 0 0 0,2 0 0 0 0,8 0 28 0 0,-1 0 0 0 0,0-1 0 0 0,1 0 0 0 0,-1-1 0 0 0,0 0 0 0 0,0 0 0 0 0,0-2 0 0 0,0 1 0 0 0,-1-1 0 0 0,0-1-1 0 0,1 0 1 0 0,-1 0 0 0 0,-1-1 0 0 0,1 0 0 0 0,0-2-28 0 0,5-3 49 0 0,-1-1-1 0 0,-1 0 0 0 0,0-1 1 0 0,0 0-1 0 0,-2-1 0 0 0,1-1 1 0 0,-2 1-1 0 0,0-2 0 0 0,0-1-48 0 0,-8 11 8 0 0,1 0-1 0 0,-2 0 1 0 0,1 0-1 0 0,-1 0 0 0 0,1-1 1 0 0,-2 1-1 0 0,1 0 1 0 0,-1-1-1 0 0,0 1 0 0 0,-1-4-7 0 0,1 1 33 0 0,-3 7-229 0 0,-3 9 94 0 0,-4 6 53 0 0,7-7 62 0 0,0 0 1 0 0,1 0-1 0 0,0 0 0 0 0,0 1 1 0 0,1-1-1 0 0,-1 1 1 0 0,1-1-1 0 0,1 1 0 0 0,-1 0 1 0 0,1-1-1 0 0,1 1 0 0 0,-1 0 1 0 0,1-1-1 0 0,0 1 0 0 0,0-1 1 0 0,1 1-1 0 0,0-1 0 0 0,0 0 1 0 0,1 0-1 0 0,-1 0 0 0 0,1 0 1 0 0,3 4-14 0 0,123 155 336 0 0,-126-161-265 0 0,0-1-1 0 0,0 1 1 0 0,0 0-1 0 0,0 1 1 0 0,-1-1-1 0 0,0 0 1 0 0,0 1-1 0 0,0-1 1 0 0,0 1-1 0 0,-1-1 1 0 0,0 1-1 0 0,0 0 1 0 0,0 0-1 0 0,0 0 1 0 0,-1-1-1 0 0,0 1 1 0 0,0 0-1 0 0,0 0 1 0 0,0 0 0 0 0,-1 0-1 0 0,0 0 1 0 0,0-1-1 0 0,-1 2-70 0 0,-1 1 92 0 0,0 0-1 0 0,-1-1 1 0 0,-1 1-1 0 0,1-1 1 0 0,-1 0 0 0 0,0 0-1 0 0,0 0 1 0 0,0-1-1 0 0,-1 1 1 0 0,0-1-1 0 0,0-1 1 0 0,0 1 0 0 0,-1-1-1 0 0,0 0-91 0 0,-45 26 304 0 0,0-3 0 0 0,-2-1-1 0 0,-1-4 1 0 0,-3 0-304 0 0,-229 63-2872 0 0,178-55-2539 0 0,71-18-1278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08:50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815 390 3075 0 0,'-2'12'10782'0'0,"1"47"-8760"0"0,1-59-1945 0 0,16 172 1690 0 0,-16-149-1671 0 0,-1-15-56 0 0,0 0 1 0 0,1 0-1 0 0,1 0 0 0 0,-1 1 1 0 0,1-1-1 0 0,0 0 1 0 0,1 0-1 0 0,0-1 1 0 0,1 4-41 0 0,-3-11 8 0 0,0 1 1 0 0,0-1 0 0 0,1 1-1 0 0,-1-1 1 0 0,0 1 0 0 0,0-1 0 0 0,0 1-1 0 0,1-1 1 0 0,-1 1 0 0 0,0-1 0 0 0,0 0-1 0 0,1 1 1 0 0,-1-1 0 0 0,0 0 0 0 0,1 1-1 0 0,-1-1 1 0 0,1 0 0 0 0,-1 1-1 0 0,0-1 1 0 0,1 0 0 0 0,-1 0 0 0 0,1 1-1 0 0,-1-1 1 0 0,1 0 0 0 0,-1 0 0 0 0,1 0-1 0 0,-1 0 1 0 0,1 1 0 0 0,-1-1 0 0 0,1 0-1 0 0,-1 0 1 0 0,1 0 0 0 0,-1 0-1 0 0,1 0 1 0 0,-1 0 0 0 0,1-1 0 0 0,-1 1-1 0 0,1 0 1 0 0,-1 0 0 0 0,0 0 0 0 0,1 0-1 0 0,-1 0 1 0 0,1-1 0 0 0,-1 1 0 0 0,1 0-1 0 0,-1 0 1 0 0,0-1 0 0 0,1 1 0 0 0,-1 0-1 0 0,1-1 1 0 0,-1 1 0 0 0,0-1-1 0 0,1 1 1 0 0,-1 0 0 0 0,0-1 0 0 0,0 1-1 0 0,1-1-8 0 0,11-27 554 0 0,9-86-256 0 0,-1 15-265 0 0,-19 95-35 0 0,0-1 0 0 0,1 1 0 0 0,-1 0-1 0 0,1 0 1 0 0,0-1 0 0 0,1 1 0 0 0,-1 1-1 0 0,1-1 1 0 0,0 0 0 0 0,0 1 0 0 0,0-1 0 0 0,0 1-1 0 0,0 0 1 0 0,1 0 0 0 0,-1 0 0 0 0,1 0-1 0 0,0 1 1 0 0,0-1 0 0 0,0 1 0 0 0,0 0 0 0 0,3-1 2 0 0,1-1-2 0 0,-1 0 1 0 0,-1 0 0 0 0,1-1 0 0 0,0 0 0 0 0,-1 0 0 0 0,0-1 1 0 0,-5 5 20 0 0,1 0 0 0 0,0 0 0 0 0,0 0 0 0 0,-1 0 0 0 0,1 0 0 0 0,0 0 0 0 0,0 1 0 0 0,0-1 0 0 0,0 1-1 0 0,0-1 1 0 0,0 1 0 0 0,0 0 0 0 0,-1-1 0 0 0,1 1 0 0 0,0 0 0 0 0,2 1-20 0 0,-3-1 8 0 0,0 0 1 0 0,0 0-1 0 0,0 0 0 0 0,0 0 0 0 0,0 0 0 0 0,0 0 0 0 0,1 0 0 0 0,-1 0 0 0 0,0 1 1 0 0,0-1-1 0 0,0 1 0 0 0,0-1 0 0 0,0 1 0 0 0,0-1 0 0 0,0 1 0 0 0,0-1 0 0 0,0 1 1 0 0,-1 0-1 0 0,1-1 0 0 0,0 1 0 0 0,0 0 0 0 0,0 0 0 0 0,-1 0 0 0 0,1 0 1 0 0,-1 0-1 0 0,1 0 0 0 0,0 0 0 0 0,-1 0 0 0 0,1 0-8 0 0,8 40 168 0 0,2-1 0 0 0,13 31-168 0 0,-11-33 61 0 0,0 2 1 0 0,5 38-62 0 0,-5-44 63 0 0,-11-30-192 0 0,0 0 1 0 0,-1 0-1 0 0,1 0 1 0 0,-1 1-1 0 0,0-1 0 0 0,1 1 1 0 0,-2-1-1 0 0,1 0 1 0 0,-1 3 128 0 0,-10-5-3176 0 0,7-1-1602 0 0,3-1-1223 0 0</inkml:trace>
  <inkml:trace contextRef="#ctx0" brushRef="#br0" timeOffset="929.993">1756 439 2755 0 0,'-1'-1'396'0'0,"1"-1"1"0"0,-1 1-1 0 0,0 0 0 0 0,0 0 1 0 0,0 0-1 0 0,1 0 1 0 0,-1 0-1 0 0,0 0 1 0 0,0 0-1 0 0,0 0 1 0 0,-1 1-1 0 0,1-1 1 0 0,0 0-1 0 0,0 1 1 0 0,0-1-1 0 0,0 0 0 0 0,-1 1 1 0 0,1 0-397 0 0,-28-3 3719 0 0,-33 18-1424 0 0,49-12-1833 0 0,0 1-394 0 0,-40 11 748 0 0,1 3-1 0 0,-18 9-815 0 0,57-22 107 0 0,0 1 0 0 0,1 1-1 0 0,-1 0 1 0 0,2 0 0 0 0,-1 2-1 0 0,1-1 1 0 0,0 1 0 0 0,1 1-1 0 0,0 0 1 0 0,1 0 0 0 0,-8 11-107 0 0,13-14-1 0 0,1 1 0 0 0,0-1 0 0 0,0 1 0 0 0,1-1 0 0 0,0 1 0 0 0,0 0 1 0 0,1 0-1 0 0,0-1 0 0 0,0 1 0 0 0,1 0 0 0 0,0 0 0 0 0,1 8 1 0 0,-1 1 0 0 0,0-16 0 0 0,0 1 1 0 0,1-1 0 0 0,-1 0-1 0 0,0 1 1 0 0,0-1-1 0 0,1 0 1 0 0,-1 1 0 0 0,1-1-1 0 0,-1 0 1 0 0,1 0-1 0 0,0 1 1 0 0,-1-1 0 0 0,1 0-1 0 0,0 0 1 0 0,0 0-1 0 0,0 0 1 0 0,0 0 0 0 0,0 0-1 0 0,0 0 1 0 0,0 0-1 0 0,0 0 1 0 0,0-1 0 0 0,0 1-1 0 0,0 0 1 0 0,1 0-1 0 0,3 1 5 0 0,-1-1-1 0 0,1 1 1 0 0,0-1-1 0 0,-1 0 1 0 0,1 0 0 0 0,0 0-1 0 0,0 0 1 0 0,1-1-5 0 0,10 1 23 0 0,0-2 0 0 0,1 0 0 0 0,-1 0 0 0 0,7-3-23 0 0,-16 3 22 0 0,0-1 1 0 0,0 0-1 0 0,-1 0 0 0 0,1-1 0 0 0,0 0 1 0 0,-1 0-1 0 0,1 0 0 0 0,-1-1 1 0 0,0 0-1 0 0,0 0 0 0 0,-1-1 0 0 0,1 1 1 0 0,-1-1-1 0 0,5-6-22 0 0,-3 2 28 0 0,-1 0 0 0 0,0-1 1 0 0,0 0-1 0 0,-1 0 0 0 0,0 0 0 0 0,0-1 1 0 0,-1 0-1 0 0,-1 0 0 0 0,0 0-28 0 0,5-30 61 0 0,-2 0 1 0 0,-1 1-1 0 0,-3-2 0 0 0,-2-33-61 0 0,0 72 0 0 0,-1-11 19 0 0,0-1-1 0 0,-1 1 0 0 0,-1 0 1 0 0,-1 1-1 0 0,-2-9-18 0 0,1 8-7 0 0,1 0 1 0 0,1 0-1 0 0,0-1 1 0 0,1 1-1 0 0,0-10 7 0 0,2 23-2 0 0,0 0 0 0 0,0 0 0 0 0,0 1 0 0 0,0-1 0 0 0,0 0 0 0 0,0 0 0 0 0,0 0 0 0 0,1 0 0 0 0,-1 0 0 0 0,0 1 1 0 0,0-1-1 0 0,1 0 0 0 0,-1 0 0 0 0,0 0 0 0 0,1 1 0 0 0,-1-1 0 0 0,1 0 0 0 0,-1 0 0 0 0,1 1 0 0 0,-1-1 0 0 0,1 0 0 0 0,0 1 0 0 0,-1-1 0 0 0,1 1 0 0 0,0-1 0 0 0,-1 1 0 0 0,1-1 0 0 0,0 1 2 0 0,24-2-60 0 0,-12 3 20 0 0,-11-1 46 0 0,0 0 0 0 0,-1 1 0 0 0,1-1 0 0 0,0 1 0 0 0,0 0 0 0 0,0-1 0 0 0,-1 1 0 0 0,1 0 0 0 0,-1 0 0 0 0,1 0 0 0 0,0 0 0 0 0,-1 0 0 0 0,0 0 0 0 0,1 1 0 0 0,-1-1 0 0 0,0 0 0 0 0,1 1 0 0 0,-1-1 0 0 0,0 1 0 0 0,0 0 0 0 0,0-1 0 0 0,0 1 0 0 0,-1 0 0 0 0,1-1 0 0 0,0 1 0 0 0,-1 0-1 0 0,1 1-5 0 0,1 4 80 0 0,0 0-1 0 0,0 0 0 0 0,-1 0 0 0 0,0 0 0 0 0,0 0 0 0 0,-1 4-79 0 0,3 18 83 0 0,0 0 1 0 0,2 0 0 0 0,2 0-1 0 0,8 26-83 0 0,-8-30 66 0 0,11 36-11 0 0,12 25-55 0 0,-23-67-73 0 0,1 0 0 0 0,1-1-1 0 0,1 0 1 0 0,1-1 0 0 0,0 0 0 0 0,8 9 73 0 0,-4-17 140 0 0,-7-7-2004 0 0,-4-6-6123 0 0,-4 0 2019 0 0</inkml:trace>
  <inkml:trace contextRef="#ctx0" brushRef="#br0" timeOffset="1546.015">1913 631 1057 0 0,'0'0'3336'0'0,"-1"0"-389"0"0,8 0-1783 0 0,5-1-355 0 0,1 0 1 0 0,-1-1-1 0 0,0 0 0 0 0,1-1 0 0 0,-1 0 1 0 0,0-1-1 0 0,-1 0 0 0 0,1-1 1 0 0,6-4-810 0 0,-10 5 213 0 0,0 0 1 0 0,-1-1 0 0 0,1 0 0 0 0,-1 0-1 0 0,0-1 1 0 0,-1 0 0 0 0,1 0 0 0 0,-1-1 0 0 0,0 1-1 0 0,0-1 1 0 0,-1-1 0 0 0,0 1 0 0 0,-1-1-1 0 0,1 0-213 0 0,-5 7 25 0 0,1-1-1 0 0,0 1 0 0 0,0-1 0 0 0,-1 0 1 0 0,1 1-1 0 0,-1-1 0 0 0,1 0 0 0 0,-1 1 1 0 0,0-1-1 0 0,0 0 0 0 0,0 0 0 0 0,0 1 0 0 0,0-1 1 0 0,0 0-1 0 0,0 0 0 0 0,0 1 0 0 0,-1-1 1 0 0,1 0-1 0 0,-1 1 0 0 0,1-1 0 0 0,-1 0 1 0 0,0 1-1 0 0,0-1 0 0 0,1 1 0 0 0,-1-1 0 0 0,0 1 1 0 0,-1-2-25 0 0,-1 1 19 0 0,0 0 0 0 0,0-1 0 0 0,-1 1 0 0 0,1 0 0 0 0,0 0 1 0 0,-1 1-1 0 0,1-1 0 0 0,-1 1 0 0 0,1-1 0 0 0,-1 1 0 0 0,0 0 0 0 0,-3 0-19 0 0,-3-1-3 0 0,0 1-1 0 0,0 0 1 0 0,0 1-1 0 0,0 0 1 0 0,-1 0-1 0 0,1 1 1 0 0,0 1-1 0 0,0-1 1 0 0,0 2-1 0 0,0-1 4 0 0,5 1 3 0 0,1-1 0 0 0,-1 0 0 0 0,1 1 0 0 0,0 0 0 0 0,-1 0-1 0 0,1 0 1 0 0,1 0 0 0 0,-1 1 0 0 0,0 0 0 0 0,1 0 0 0 0,0 0 0 0 0,0 0 0 0 0,0 0-1 0 0,0 0 1 0 0,1 1 0 0 0,0-1 0 0 0,0 1 0 0 0,0 0 0 0 0,0 0 0 0 0,1 0-1 0 0,0 0 1 0 0,0 0 0 0 0,0 0 0 0 0,0 0 0 0 0,1 0 0 0 0,0 4-3 0 0,0-2 3 0 0,1 0 1 0 0,-1 0-1 0 0,1 0 0 0 0,1 0 1 0 0,-1 0-1 0 0,1 0 0 0 0,1 0 1 0 0,-1-1-1 0 0,1 1 1 0 0,0-1-1 0 0,0 0 0 0 0,1 0 1 0 0,0 0-1 0 0,0 0 1 0 0,0 0-1 0 0,1-1 0 0 0,0 0 1 0 0,0 0-1 0 0,2 1-3 0 0,6 3 11 0 0,0 0 1 0 0,1-1-1 0 0,0-1 0 0 0,0-1 1 0 0,0 0-1 0 0,1 0 1 0 0,11 1-12 0 0,28 6 61 0 0,30 3-61 0 0,-11-3 41 0 0,-36-11-2735 0 0,-21-2-3042 0 0,-2 0-787 0 0</inkml:trace>
  <inkml:trace contextRef="#ctx0" brushRef="#br0" timeOffset="2034.818">2425 394 1922 0 0,'0'0'2076'0'0,"0"0"-260"0"0,0 0-17 0 0,0 5 2588 0 0,0 22-2657 0 0,1-16-1361 0 0,1 0 0 0 0,0 0 0 0 0,1-1 0 0 0,0 1 0 0 0,0-1 0 0 0,1 1 0 0 0,4 7-369 0 0,14 43 562 0 0,-15-20-457 0 0,8 30 30 0 0,-14-67-137 0 0,0 0 0 0 0,1 0 0 0 0,0 0 0 0 0,0 0 0 0 0,0-1 0 0 0,0 1 1 0 0,0-1-1 0 0,1 1 0 0 0,-1-1 0 0 0,1 0 0 0 0,0 0 0 0 0,0 0 0 0 0,1 0 0 0 0,2 2 2 0 0,-5-5-92 0 0,0 1 0 0 0,-1-1 0 0 0,1 1 0 0 0,0-1 1 0 0,0 1-1 0 0,0-1 0 0 0,0 1 0 0 0,0-1 0 0 0,0 0 0 0 0,0 0 0 0 0,0 0 0 0 0,0 1 0 0 0,0-1 0 0 0,0 0 0 0 0,0 0 0 0 0,0 0 1 0 0,0 0-1 0 0,-1 0 0 0 0,1-1 0 0 0,0 1 0 0 0,0 0 0 0 0,0 0 0 0 0,0-1 0 0 0,0 1 0 0 0,0-1 0 0 0,0 1 0 0 0,0-1 92 0 0,0 1-417 0 0,-1-1 0 0 0,1 1 0 0 0,-1-1-1 0 0,1 0 1 0 0,-1 1 0 0 0,1-1 0 0 0,-1 0 0 0 0,1 0-1 0 0,-1 1 1 0 0,0-1 0 0 0,1 0 0 0 0,-1 0-1 0 0,0 0 1 0 0,0 0 0 0 0,0 1 0 0 0,1-1 0 0 0,-1 0-1 0 0,0 0 1 0 0,0 0 0 0 0,0 0 417 0 0,0-6-5717 0 0</inkml:trace>
  <inkml:trace contextRef="#ctx0" brushRef="#br0" timeOffset="2367.389">2304 470 833 0 0,'-19'0'6590'0'0,"27"0"-1694"0"0,32 0-2118 0 0,-2-2-1744 0 0,-1-2 0 0 0,0-1-1 0 0,15-5-1033 0 0,-16 2 127 0 0,1 2-1 0 0,0 2 1 0 0,15 1-127 0 0,-38 2-649 0 0,6 1-288 0 0,-6 5-6409 0 0,-5 2-186 0 0</inkml:trace>
  <inkml:trace contextRef="#ctx0" brushRef="#br0" timeOffset="3183.274">3261 267 4612 0 0,'6'-45'4710'0'0,"-4"36"-4089"0"0,-1 0-1 0 0,1-1 0 0 0,-2 1 0 0 0,1 0 1 0 0,-2-9-621 0 0,1 16 56 0 0,-1-1 0 0 0,1 1 0 0 0,-1-1 1 0 0,0 0-1 0 0,1 1 0 0 0,-1-1 0 0 0,-1 1 1 0 0,1 0-1 0 0,0-1 0 0 0,-1 1 0 0 0,1 0 0 0 0,-1 0 1 0 0,1 0-1 0 0,-1 0 0 0 0,0 0 0 0 0,0 0 1 0 0,0 0-1 0 0,0 1 0 0 0,0-1 0 0 0,-1 1 1 0 0,1-1-1 0 0,-1 0-56 0 0,-16-6 115 0 0,0 1 0 0 0,-1 1 0 0 0,1 0 0 0 0,-1 1 0 0 0,-1 2 0 0 0,1 0 0 0 0,0 1 1 0 0,-1 0-1 0 0,-11 2-115 0 0,29 1 12 0 0,1-1 0 0 0,-1 1 0 0 0,0-1 0 0 0,1 1 1 0 0,-1 0-1 0 0,1 0 0 0 0,-1 0 0 0 0,1 1 0 0 0,-1-1 0 0 0,1 1 1 0 0,0-1-1 0 0,-1 1 0 0 0,1 0 0 0 0,0-1 0 0 0,0 1 1 0 0,0 0-1 0 0,1 0 0 0 0,-1 1 0 0 0,0-1 0 0 0,1 0 0 0 0,-1 1 1 0 0,1-1-1 0 0,0 1 0 0 0,0-1 0 0 0,0 1 0 0 0,0-1 1 0 0,0 1-1 0 0,1 0 0 0 0,-1-1 0 0 0,1 1 0 0 0,0 2-12 0 0,-2 3 98 0 0,1 0-1 0 0,0 0 0 0 0,1 0 0 0 0,0 0 1 0 0,0 0-1 0 0,1 0 0 0 0,0 0 1 0 0,0 0-1 0 0,1 0 0 0 0,1 3-97 0 0,16 33 697 0 0,24 39-697 0 0,-27-55 66 0 0,0 2-1 0 0,-2 0 1 0 0,-2 1 0 0 0,0 0-1 0 0,-1 6-65 0 0,-7-17 37 0 0,-2 1 0 0 0,0 0 0 0 0,-1 0 0 0 0,-1 6-37 0 0,0-8 35 0 0,0 1 0 0 0,2-1 0 0 0,0 1 0 0 0,4 16-35 0 0,17-6-11013 0 0,-23-30 5114 0 0</inkml:trace>
  <inkml:trace contextRef="#ctx0" brushRef="#br0" timeOffset="3571.812">2824 586 224 0 0,'-1'0'374'0'0,"0"0"0"0"0,1 0-1 0 0,-1 0 1 0 0,0 0 0 0 0,0 0 0 0 0,1 0-1 0 0,-1 0 1 0 0,0 0 0 0 0,1 0 0 0 0,-1 0-1 0 0,0 0 1 0 0,1 0 0 0 0,-1-1 0 0 0,0 1-1 0 0,1 0 1 0 0,-1 0 0 0 0,0-1 0 0 0,1 1-1 0 0,-1 0 1 0 0,1-1 0 0 0,-1 1 0 0 0,0-1-1 0 0,1 1 1 0 0,-1-1 0 0 0,1 1-1 0 0,0-1 1 0 0,-1 1 0 0 0,1-1 0 0 0,-1 0-374 0 0,19-8 3439 0 0,37-4-2102 0 0,51-1 1073 0 0,101 0-2410 0 0,-72 12-8490 0 0,-121 2 3568 0 0</inkml:trace>
  <inkml:trace contextRef="#ctx0" brushRef="#br0" timeOffset="4038.471">3457 538 1698 0 0,'-4'18'7082'0'0,"9"23"-5308"0"0,-4-38-1705 0 0,4 11 17 0 0,0 0-1 0 0,1 0 1 0 0,1-1-1 0 0,0 0 0 0 0,1 0 1 0 0,0-1-1 0 0,1 0 1 0 0,1 0-1 0 0,0-1 1 0 0,0 0-1 0 0,3 1-85 0 0,-10-7-169 0 0,0-2-1001 0 0,0-2-3091 0 0,2-1 892 0 0</inkml:trace>
  <inkml:trace contextRef="#ctx0" brushRef="#br0" timeOffset="4370.721">3437 390 1441 0 0,'-6'0'1922'0'0,"-7"0"-480"0"0,0 5-482 0 0,3 3 290 0 0,7 2-129 0 0,-7-3-321 0 0,7 1-383 0 0,3-1-161 0 0,-4-1-192 0 0,4-1-64 0 0,0 1-64 0 0,0 0-769 0 0,0 2-1441 0 0,0-1-2787 0 0</inkml:trace>
  <inkml:trace contextRef="#ctx0" brushRef="#br0" timeOffset="5067.657">3826 3 737 0 0,'-30'-2'5925'0'0,"28"2"-5687"0"0,-1 0-1 0 0,1 0 1 0 0,-1 0 0 0 0,1 1-1 0 0,-1-1 1 0 0,1 1-1 0 0,-1 0 1 0 0,1-1 0 0 0,0 1-1 0 0,-1 0 1 0 0,1 1-1 0 0,0-1 1 0 0,0 0 0 0 0,0 1-1 0 0,0-1 1 0 0,0 1-1 0 0,0-1 1 0 0,0 1 0 0 0,1 0-1 0 0,-1 0 1 0 0,0 0-1 0 0,1 0 1 0 0,0 0-1 0 0,-1 0 1 0 0,1 0 0 0 0,0 1-1 0 0,0-1 1 0 0,0 3-238 0 0,-3 7 447 0 0,1 0-1 0 0,0 1 1 0 0,1-1 0 0 0,1 1 0 0 0,-1 6-447 0 0,0 9 717 0 0,-1 8-313 0 0,2 0-1 0 0,2 0 1 0 0,1 0-1 0 0,2 0 1 0 0,6 27-404 0 0,0 21 212 0 0,-7-53-158 0 0,1 0 0 0 0,5 17-54 0 0,-5-30 9 0 0,0 1 12 0 0,1 1-1 0 0,1-1 1 0 0,0-1 0 0 0,2 1 0 0 0,0-1 0 0 0,4 6-21 0 0,-10-20-11 0 0,0-1 0 0 0,-1 0 0 0 0,1 0 0 0 0,1 1 0 0 0,-1-1 0 0 0,0-1 0 0 0,1 1 0 0 0,0 0 0 0 0,-1-1 0 0 0,1 1 0 0 0,0-1 0 0 0,0 0 0 0 0,1 0 0 0 0,-1 0 0 0 0,0 0 0 0 0,1 0 0 0 0,-1-1 0 0 0,1 0 0 0 0,-1 0 0 0 0,1 0-1 0 0,0 0 1 0 0,-1 0 0 0 0,1-1 0 0 0,0 1 0 0 0,0-1 0 0 0,0 0 0 0 0,-1 0 0 0 0,1-1 0 0 0,0 1 0 0 0,0-1 0 0 0,-1 0 0 0 0,1 0 11 0 0,8-2-226 0 0,-1 0-1 0 0,0-2 0 0 0,0 1 0 0 0,0-1 0 0 0,-1-1 0 0 0,1 0 227 0 0,33-24-7249 0 0,-36 21 2022 0 0</inkml:trace>
  <inkml:trace contextRef="#ctx0" brushRef="#br0" timeOffset="5490.097">3336 482 897 0 0,'2'-2'6905'0'0,"5"-1"-5242"0"0,306 3 5110 0 0,-210 0-8829 0 0,1 0-3835 0 0,-87 0 194 0 0</inkml:trace>
  <inkml:trace contextRef="#ctx0" brushRef="#br0" timeOffset="6427.598">4286 137 2819 0 0,'0'-1'302'0'0,"0"1"0"0"0,-1 0 0 0 0,1 0 0 0 0,-1-1 1 0 0,1 1-1 0 0,0 0 0 0 0,-1 0 0 0 0,1 0 0 0 0,-1-1 1 0 0,1 1-1 0 0,-1 0 0 0 0,1 0 0 0 0,-1 0 0 0 0,1 0 1 0 0,-1 0-1 0 0,1 0 0 0 0,-1 0 0 0 0,1 0 0 0 0,-1 0 1 0 0,1 0-1 0 0,-1 0 0 0 0,1 1 0 0 0,-1-1 0 0 0,1 0 1 0 0,-1 0-1 0 0,1 0 0 0 0,0 0 0 0 0,-1 1-302 0 0,-5 7 4053 0 0,1 1-5181 0 0,2 1 1343 0 0,0 0-1 0 0,1 0 1 0 0,1 0-1 0 0,-1 0 0 0 0,2 0 1 0 0,-1 0-1 0 0,1 0 1 0 0,1 0-1 0 0,0 0 0 0 0,0 0 1 0 0,1 0-1 0 0,1 0 1 0 0,0 1-215 0 0,6 63 405 0 0,-8-51-353 0 0,0 0 1 0 0,2 0-1 0 0,0-1 1 0 0,1 1-1 0 0,2-1 1 0 0,0 0-1 0 0,1 0 1 0 0,2-1-1 0 0,0 0 1 0 0,1 0-1 0 0,1-1 1 0 0,5 6-53 0 0,-9-19-8 0 0,0 1 0 0 0,0-1 0 0 0,1-1-1 0 0,0 1 1 0 0,0-1 0 0 0,0-1 0 0 0,1 0 0 0 0,0 0 0 0 0,0 0 0 0 0,0-1 0 0 0,0-1 0 0 0,1 1 0 0 0,3-1 8 0 0,21 11-958 0 0,-26-14-1617 0 0,-5 0-2195 0 0,-3 0 467 0 0</inkml:trace>
  <inkml:trace contextRef="#ctx0" brushRef="#br0" timeOffset="6790.776">4019 482 2691 0 0,'0'0'1868'0'0,"3"0"2530"0"0,23-1-2561 0 0,49-2 4065 0 0,60-12-5902 0 0,-26 3-405 0 0,0 7-6837 0 0,-99 5 1012 0 0</inkml:trace>
  <inkml:trace contextRef="#ctx0" brushRef="#br0" timeOffset="7306.245">4668 515 1730 0 0,'0'0'1905'0'0,"0"0"-437"0"0,0 0-31 0 0,0 0 79 0 0,0 0-369 0 0,0 0-421 0 0,2 30 1639 0 0,9 13-837 0 0,-6-26-1222 0 0,0 1-1 0 0,-2-1 1 0 0,1 13-306 0 0,-2-17-82 0 0,-1 1-1 0 0,2-1 0 0 0,0 0 0 0 0,0 0 1 0 0,1 0-1 0 0,5 9 83 0 0,-8-12-1296 0 0,-1-8-4193 0 0,0-2 1779 0 0</inkml:trace>
  <inkml:trace contextRef="#ctx0" brushRef="#br0" timeOffset="7645.335">4655 334 1473 0 0,'-4'9'10030'0'0,"-4"5"-6585"0"0,0 5-3446 0 0,6-16-630 0 0,1 0 0 0 0,0 0 0 0 0,1 0-1 0 0,-1 0 1 0 0,0 0 0 0 0,1 0 0 0 0,0 0-1 0 0,0 0 1 0 0,0 1 0 0 0,0-1 0 0 0,0 0-1 0 0,1 1 632 0 0,2 3-5610 0 0</inkml:trace>
  <inkml:trace contextRef="#ctx0" brushRef="#br0" timeOffset="20945.069">28 382 769 0 0,'-1'1'301'0'0,"-1"0"1"0"0,0 0-1 0 0,0 0 1 0 0,1 1-1 0 0,-1-1 1 0 0,1 1 0 0 0,-1 0-1 0 0,1-1 1 0 0,0 1-1 0 0,-1 0 1 0 0,1 0-1 0 0,0-1 1 0 0,0 1-1 0 0,0 0 1 0 0,0 0-1 0 0,1 0 1 0 0,-1 0 0 0 0,1 1-1 0 0,-1-1 1 0 0,1 0-1 0 0,0 0 1 0 0,-1 0-1 0 0,1 2-301 0 0,-1 2 207 0 0,1 1-1 0 0,-1-1 1 0 0,1 1-1 0 0,0 0 1 0 0,0-1-1 0 0,1 1 1 0 0,1 4-207 0 0,37 82 1489 0 0,-34-79-1296 0 0,0 0 0 0 0,0 0-1 0 0,1-1 1 0 0,1 0 0 0 0,1 0-1 0 0,0-1 1 0 0,0 0 0 0 0,1 0-1 0 0,0-1 1 0 0,1 0 0 0 0,8 6-193 0 0,-14-14 40 0 0,1 0 1 0 0,-1-1-1 0 0,1 1 0 0 0,0-1 1 0 0,0 0-1 0 0,0 0 0 0 0,0-1 1 0 0,1 1-1 0 0,-1-1 1 0 0,0 0-1 0 0,1-1 0 0 0,-1 1 1 0 0,0-1-1 0 0,1 0 0 0 0,-1-1 1 0 0,1 1-1 0 0,-1-1 1 0 0,0 0-1 0 0,1 0 0 0 0,-1-1 1 0 0,0 1-1 0 0,0-1 1 0 0,0-1-1 0 0,0 1 0 0 0,-1 0 1 0 0,1-1-1 0 0,0 0 0 0 0,-1 0 1 0 0,0-1-41 0 0,8-4 207 0 0,-2 0 1 0 0,1-1-1 0 0,-1 0 1 0 0,0-1-1 0 0,-1 0 1 0 0,0-1-1 0 0,-1 1 1 0 0,0-2-1 0 0,-1 1 0 0 0,5-12-207 0 0,6-10 555 0 0,6-19-170 0 0,-7 4-324 0 0,-13 37-46 0 0,0-1 0 0 0,0 0 0 0 0,-1 0 0 0 0,0 0 0 0 0,-1 0 0 0 0,0-1 0 0 0,-1-8-15 0 0,-1 21-2 0 0,0 0 0 0 0,0 0 1 0 0,0 1-1 0 0,0-1 0 0 0,0 0 1 0 0,0 0-1 0 0,0 0 1 0 0,0 0-1 0 0,0 0 0 0 0,0 0 1 0 0,0 0-1 0 0,0 1 1 0 0,0-1-1 0 0,0 0 0 0 0,0 0 1 0 0,0 0-1 0 0,0 0 1 0 0,0 0-1 0 0,-1 0 0 0 0,1 0 1 0 0,0 1-1 0 0,0-1 1 0 0,0 0-1 0 0,0 0 0 0 0,0 0 1 0 0,0 0-1 0 0,0 0 1 0 0,0 0-1 0 0,0 0 0 0 0,-1 0 1 0 0,1 0-1 0 0,0 0 1 0 0,0 0-1 0 0,0 0 0 0 0,0 0 1 0 0,0 0-1 0 0,0 0 1 0 0,-1 0-1 0 0,1 0 0 0 0,0 0 1 0 0,0 0-1 0 0,0 0 0 0 0,0 0 1 0 0,0 0-1 0 0,0 0 1 0 0,0 0-1 0 0,-1 0 0 0 0,1 0 1 0 0,0 0-1 0 0,0 0 1 0 0,0 0-1 0 0,0 0 0 0 0,0 0 1 0 0,0 0-1 0 0,0 0 1 0 0,-1 0-1 0 0,1-1 0 0 0,0 1 1 0 0,0 0 1 0 0,-5 13-103 0 0,5-4 115 0 0,1 1 0 0 0,0 0 0 0 0,0-1 0 0 0,0 1 0 0 0,1-1-1 0 0,1 0 1 0 0,0 1 0 0 0,0-1 0 0 0,1 0 0 0 0,0-1 0 0 0,0 1 0 0 0,1-1 0 0 0,2 4-12 0 0,28 62 40 0 0,-30-60-41 0 0,1-1 1 0 0,0 1 0 0 0,0-1-1 0 0,2-1 1 0 0,-1 0 0 0 0,2 0-1 0 0,8 10 1 0 0,-10-15-51 0 0,1 0 0 0 0,0-1 0 0 0,0 0 0 0 0,0-1 0 0 0,1 1 0 0 0,-1-2 0 0 0,1 1 0 0 0,0-1 0 0 0,1-1-1 0 0,-1 0 1 0 0,1 0 0 0 0,8 1 51 0 0,33 11-1810 0 0,-32-6-3310 0 0,-15-7-1270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 1473 0 0,'0'0'1794'0'0,"0"0"-609"0"0,0 0 128 0 0,0 0 33 0 0,-18 0-129 0 0,18 0-192 0 0,0 0 0 0 0,0 0-192 0 0,0 0-97 0 0,0 0-191 0 0,0 0-97 0 0,0 0-159 0 0,0 0 63 0 0,0 0-32 0 0,0 0 65 0 0,0 0-97 0 0,0 0-64 0 0,0 0 96 0 0,0 0 193 0 0,0 16-65 0 0,0 0 1 0 0,0-16 31 0 0,-19 17-96 0 0,19-1 1 0 0,-18-1-193 0 0,18 18 0 0 0,-19-16-96 0 0,19-2 32 0 0,-19 18-64 0 0,19-16 1 0 0,0 15-1 0 0,-18-16-32 0 0,18 17-32 0 0,-19-18 0 0 0,19 1 32 0 0,0 1 32 0 0,-18-1-32 0 0,18 0 0 0 0,0 0 0 0 0,0-16-32 0 0,0 0 0 0 0,-18 0 32 0 0,18 0-32 0 0,0 17 32 0 0,0-17-64 0 0,0 0 32 0 0,0 0-64 0 0,0 0-160 0 0,0 0-353 0 0,-19 0-672 0 0,19 0-801 0 0,0 0-1858 0 0,0 0-1889 0 0</inkml:trace>
  <inkml:trace contextRef="#ctx0" brushRef="#br0" timeOffset="1">167 65 1217 0 0,'0'-16'1249'0'0,"0"16"-160"0"0,0 0 32 0 0,0 0 129 0 0,0 0-97 0 0,0 0 0 0 0,0 0-96 0 0,0 0-96 0 0,0 0-32 0 0,0 0-225 0 0,0 0-127 0 0,0 0-321 0 0,0 0 0 0 0,0 0 193 0 0,0 16 31 0 0,0-16-31 0 0,18 17-65 0 0,-18-17 32 0 0,0 16-127 0 0,0-1-129 0 0,18 1 96 0 0,-18 1 0 0 0,0 0-64 0 0,19-2-31 0 0,-19 2-1 0 0,18-1-64 0 0,-18 1 32 0 0,18-17-64 0 0,-18 16-64 0 0,19-16 64 0 0,-19 16 0 0 0,0-16 0 0 0,0 0-32 0 0,0 0 64 0 0,19 0 32 0 0,-19 0 65 0 0,0-16-33 0 0,0 16 32 0 0,0-16-64 0 0,0-1 0 0 0,18 1-128 0 0,-18-1 0 0 0,0 2 0 0 0,0-2 0 0 0,0 0 32 0 0,0 1-32 0 0,18 16 0 0 0,-18-15 0 0 0,0-1 0 0 0,0-1 0 0 0,18 1 0 0 0,-18 16 0 0 0,0-16 0 0 0,0 16 32 0 0,0-16-32 0 0,0 16 0 0 0,0 0 0 0 0,0 0 0 0 0,0 0 0 0 0,0 0-32 0 0,0 0 32 0 0,0 0-128 0 0,0 0 32 0 0,19 0 96 0 0,-19 0 0 0 0,0 16 0 0 0,0-16 0 0 0,18 16 0 0 0,-18-16 32 0 0,0 16 32 0 0,18 1 0 0 0,-18-1-32 0 0,0-1 64 0 0,19 18 0 0 0,-1-1-32 0 0,-18-15 65 0 0,19 16-97 0 0,-1-1-32 0 0,-18 1 64 0 0,19-17-32 0 0,-19-1 32 0 0,19 1-32 0 0,-19 1 0 0 0,18-1-32 0 0,-18 0 32 0 0,18-16-64 0 0,-18 16 64 0 0,0-16-32 0 0,0 0 32 0 0,0 0-32 0 0,19 0-32 0 0,-19 17 0 0 0,0-17-224 0 0,0 0-705 0 0,0 0-1442 0 0,0 0-2529 0 0</inkml:trace>
  <inkml:trace contextRef="#ctx0" brushRef="#br0" timeOffset="2">775 17 1537 0 0,'0'-17'1410'0'0,"0"17"31"0"0,0 0-224 0 0,0 0 32 0 0,0 0 1 0 0,0 0-129 0 0,0 0-64 0 0,0 0 0 0 0,0 0-353 0 0,0 0-223 0 0,0 0-33 0 0,0 0 65 0 0,0 17 320 0 0,0-17-33 0 0,18 16-287 0 0,-18 0 63 0 0,0 0-95 0 0,19 17-1 0 0,-19-18-127 0 0,0 18-33 0 0,0-1 0 0 0,0-15-128 0 0,0 16 1 0 0,0-1-1 0 0,0 1-32 0 0,0-17 0 0 0,0 15-64 0 0,0-14-32 0 0,0-17 0 0 0,0 16 64 0 0,18-16-64 0 0,-18 0-32 0 0,0 16 33 0 0,0-16-1 0 0,0 0-32 0 0,18 0-32 0 0,-18 0 96 0 0,0 0 32 0 0,0 0 192 0 0,0 0 64 0 0,0 0 1 0 0,0 0-33 0 0,0 0-96 0 0,0 0-31 0 0,19 0-65 0 0,-19 0 64 0 0,0 0-160 0 0,0 0 32 0 0,0 0-64 0 0,0 0 0 0 0,0 0-32 0 0,0 0 32 0 0,18 0 32 0 0,1 0 32 0 0,-1 0-64 0 0,-18 0 65 0 0,18 0-1 0 0,19 0-64 0 0,-19-16 64 0 0,1 16-32 0 0,17 0 0 0 0,-17 0 32 0 0,-1 0-32 0 0,1 0-64 0 0,18-16 32 0 0,-18 16 0 0 0,-19 0 32 0 0,18-17-32 0 0,-18 17 0 0 0,18 0 32 0 0,-18 0 0 0 0,19 0-64 0 0,-19-16 64 0 0,0 16-32 0 0,0 0-32 0 0,0 0-160 0 0,0 0-288 0 0,-19 0-609 0 0,1 0-673 0 0,18 16-1217 0 0,-18 1-2754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13:1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3235 0 0,'3'-1'7085'0'0,"8"14"-4224"0"0,5 11-2184 0 0,-11-8-435 0 0,-1 1 0 0 0,0-1 0 0 0,-2 1 0 0 0,0-1 0 0 0,-1 1 0 0 0,0 0 0 0 0,-2 0 1 0 0,0-1-1 0 0,-1 4-242 0 0,0 37 208 0 0,2-44-51 0 0,1-20 158 0 0,3-22-45 0 0,1 19-225 0 0,0 0-1 0 0,0 0 1 0 0,1 1 0 0 0,0-1 0 0 0,0 2-1 0 0,1-1 1 0 0,1 1 0 0 0,-1 0 0 0 0,1 0 0 0 0,6-4-45 0 0,19-21-11 0 0,-26 25-5 0 0,0 1 0 0 0,1 0 0 0 0,0 0 0 0 0,0 1 0 0 0,0 0 0 0 0,1 1 0 0 0,0 0 0 0 0,0 0 0 0 0,0 1 0 0 0,0 0 0 0 0,1 0 0 0 0,4 0 16 0 0,-10 3-9 0 0,-1 0-1 0 0,1 1 0 0 0,-1-1 1 0 0,1 1-1 0 0,-1 0 0 0 0,1 0 1 0 0,0 0-1 0 0,-1 0 0 0 0,1 1 1 0 0,-1-1-1 0 0,1 1 1 0 0,-1 0-1 0 0,1 0 0 0 0,-1 1 1 0 0,0-1-1 0 0,0 1 0 0 0,1 0 10 0 0,2 1 4 0 0,-1 1 0 0 0,0 0 0 0 0,0 1 0 0 0,0-1 0 0 0,-1 1 0 0 0,1 0 0 0 0,-1 1 0 0 0,0-1 0 0 0,0 1-4 0 0,0 2 39 0 0,1 0 1 0 0,-1 0-1 0 0,0 1 0 0 0,-1-1 1 0 0,0 1-1 0 0,0 0 0 0 0,-1 0 0 0 0,0 0 1 0 0,1 8-40 0 0,0 87-2552 0 0,-4-70-1955 0 0,1-30 2 0 0</inkml:trace>
  <inkml:trace contextRef="#ctx0" brushRef="#br0" timeOffset="683.643">814 44 3171 0 0,'-8'0'659'0'0,"0"1"0"0"0,0 0 1 0 0,0 0-1 0 0,1 1 0 0 0,-1 0 0 0 0,1 0 0 0 0,-1 1 0 0 0,1 0 1 0 0,0 0-1 0 0,0 1 0 0 0,0 0 0 0 0,-3 2-659 0 0,4-2 87 0 0,1 0 1 0 0,-1 1-1 0 0,0-1 0 0 0,1 1 0 0 0,0 0 1 0 0,0 1-1 0 0,1-1 0 0 0,0 1 0 0 0,-1 0 1 0 0,2 0-1 0 0,-1 1 0 0 0,1-1 0 0 0,0 1 1 0 0,0-1-1 0 0,1 1 0 0 0,0 0 1 0 0,0 0-1 0 0,1 0 0 0 0,0 0 0 0 0,0 0 1 0 0,0 1-88 0 0,1-7 1 0 0,1-1 0 0 0,-1 1 0 0 0,1 0 0 0 0,-1 0 1 0 0,1 0-1 0 0,-1 0 0 0 0,1 0 0 0 0,-1-1 1 0 0,1 1-1 0 0,0 0 0 0 0,-1 0 0 0 0,1-1 0 0 0,0 1 1 0 0,-1 0-1 0 0,1-1 0 0 0,0 1 0 0 0,0-1 1 0 0,0 1-1 0 0,0-1 0 0 0,0 1 0 0 0,0-1 1 0 0,0 0-1 0 0,0 0 0 0 0,-1 1 0 0 0,1-1 0 0 0,0 0 1 0 0,0 0-1 0 0,0 0 0 0 0,0 0 0 0 0,0 0 1 0 0,1 0-2 0 0,39 1 15 0 0,-34-2-15 0 0,1 1 7 0 0,1-1 0 0 0,-1-1-1 0 0,0 1 1 0 0,0-2 0 0 0,0 1 0 0 0,0-1 0 0 0,0 0 0 0 0,0 0-1 0 0,-1-1 1 0 0,0 0 0 0 0,1-1 0 0 0,-2 0 0 0 0,1 0 0 0 0,0 0-1 0 0,-1-1 1 0 0,0 1 0 0 0,5-8-7 0 0,-5 6 60 0 0,0-1 0 0 0,0 0 1 0 0,-1 0-1 0 0,0-1 0 0 0,0 0 0 0 0,-1 1 1 0 0,0-2-1 0 0,0 1 0 0 0,-1 0 0 0 0,-1-1 1 0 0,0 1-1 0 0,0-1 0 0 0,0 0 0 0 0,-2 0 1 0 0,1 0-61 0 0,-1 9 18 0 0,0 1 0 0 0,0 0 0 0 0,0-1 1 0 0,0 1-1 0 0,0 0 0 0 0,0-1 1 0 0,0 1-1 0 0,0 0 0 0 0,0-1 1 0 0,-1 1-1 0 0,1 0 0 0 0,0-1 1 0 0,0 1-1 0 0,0 0 0 0 0,0-1 0 0 0,-1 1 1 0 0,1 0-1 0 0,0-1 0 0 0,0 1 1 0 0,-1 0-1 0 0,1 0 0 0 0,0-1 1 0 0,-1 1-1 0 0,1 0 0 0 0,0 0 1 0 0,0 0-1 0 0,-1-1 0 0 0,1 1 0 0 0,0 0 1 0 0,-1 0-1 0 0,1 0 0 0 0,-1 0 1 0 0,1 0-1 0 0,0 0 0 0 0,-1 0 1 0 0,1 0-1 0 0,0 0 0 0 0,-1 0 1 0 0,1 0-1 0 0,0 0 0 0 0,-1 0 1 0 0,1 0-1 0 0,-1 0 0 0 0,1 0 0 0 0,0 0 1 0 0,-1 0-19 0 0,0 0 7 0 0,1 1 1 0 0,-1-1-1 0 0,0 0 1 0 0,0 1-1 0 0,1-1 1 0 0,-1 0-1 0 0,0 1 1 0 0,1-1-1 0 0,-1 1 1 0 0,0-1-1 0 0,1 1 1 0 0,-1-1-1 0 0,1 1 0 0 0,-1-1 1 0 0,0 1-1 0 0,1 0 1 0 0,0-1-1 0 0,-1 1 1 0 0,1 0-1 0 0,-1 0 1 0 0,1-1-1 0 0,0 1 1 0 0,-1 0-8 0 0,0 6 63 0 0,0 0 0 0 0,1 0 1 0 0,-1 0-1 0 0,1 0 0 0 0,0 0 1 0 0,1 0-1 0 0,0 0 0 0 0,0 0 1 0 0,0-1-1 0 0,1 1 0 0 0,0 0 0 0 0,1-1 1 0 0,-1 1-1 0 0,1-1 0 0 0,0 0 1 0 0,1 0-1 0 0,-1 0 0 0 0,1 0 1 0 0,1-1-1 0 0,-1 1 0 0 0,1 0-63 0 0,5 6 40 0 0,6 7 2 0 0,-1 1-1 0 0,-1 1 0 0 0,6 12-41 0 0,-16-26 28 0 0,0 1 0 0 0,-1 0-1 0 0,0 0 1 0 0,0 0 0 0 0,-1 0-1 0 0,0 1 1 0 0,-1-1 0 0 0,0 1-1 0 0,0-1 1 0 0,-1 1 0 0 0,0-1 0 0 0,0 4-28 0 0,-1-7 58 0 0,0-1 0 0 0,-1 1 1 0 0,1-1-1 0 0,-1 0 0 0 0,0 1 1 0 0,0-1-1 0 0,-1 0 1 0 0,1 0-1 0 0,-1 0 0 0 0,0 0 1 0 0,0-1-1 0 0,0 1 0 0 0,0-1 1 0 0,-1 0-1 0 0,-2 3-58 0 0,-67 46 544 0 0,47-35-378 0 0,-18 13 259 0 0,-1-2 0 0 0,-1-2 0 0 0,-1-3 1 0 0,-32 12-426 0 0,43-23-704 0 0,0 0 0 0 0,-32 4 704 0 0,32-10-2205 0 0,0-1 1 0 0,0-2-1 0 0,-6-1 2205 0 0,-1-2-7863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12:59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242 374 1634 0 0,'-8'2'1157'0'0,"-1"0"1"0"0,1 0-1 0 0,0 1 1 0 0,-1 0-1 0 0,1 0 1 0 0,0 1-1 0 0,1 0 1 0 0,-1 0-1 0 0,-3 4-1157 0 0,7-5 191 0 0,0 0-1 0 0,1 1 1 0 0,-1 0-1 0 0,1 0 1 0 0,0 0-1 0 0,0 0 0 0 0,1 0 1 0 0,-1 0-1 0 0,1 1 1 0 0,0 0-1 0 0,0-1 1 0 0,0 1-1 0 0,1 0 1 0 0,-1 0-1 0 0,1 0 1 0 0,1 0-1 0 0,-1 3-190 0 0,-2 7 300 0 0,2 0 0 0 0,0 0 0 0 0,0 0 0 0 0,1 0 0 0 0,1 0 0 0 0,2 10-300 0 0,-2-21 55 0 0,0 0 0 0 0,1 0-1 0 0,-1 0 1 0 0,1-1 0 0 0,-1 1 0 0 0,1 0 0 0 0,0-1-1 0 0,1 1 1 0 0,-1-1 0 0 0,1 0 0 0 0,-1 0-1 0 0,1 0 1 0 0,0 0 0 0 0,0 0 0 0 0,0 0 0 0 0,1-1-1 0 0,-1 1 1 0 0,0-1 0 0 0,1 0 0 0 0,0 0 0 0 0,-1-1-1 0 0,1 1 1 0 0,0-1 0 0 0,0 1 0 0 0,0-1 0 0 0,2 0-55 0 0,14 3 147 0 0,0 0 1 0 0,0-2 0 0 0,1 0 0 0 0,-1-1-1 0 0,1-1 1 0 0,-1-1 0 0 0,1-1 0 0 0,-1-1-1 0 0,0 0 1 0 0,0-2 0 0 0,1 0-148 0 0,-5 0 119 0 0,1-1 0 0 0,-1 0 0 0 0,0-2 0 0 0,0 0 0 0 0,-1 0 0 0 0,0-1 0 0 0,0-1 0 0 0,-1-1 0 0 0,-1 0 0 0 0,0-1 0 0 0,0 0 0 0 0,10-13-119 0 0,-21 22 8 0 0,0 1-1 0 0,0-1 1 0 0,0 1-1 0 0,-1-1 1 0 0,1 0-1 0 0,-1 0 1 0 0,1 0-1 0 0,-1 0 1 0 0,0 0-1 0 0,0 0 1 0 0,0 0-1 0 0,-1 0 1 0 0,1 0-1 0 0,-1 0 1 0 0,0 0-1 0 0,1-1 1 0 0,-2 1-1 0 0,1 0 1 0 0,0 0-1 0 0,-1 0 1 0 0,1 0-1 0 0,-1 0 1 0 0,0-1-1 0 0,0 0-7 0 0,-2-1 3 0 0,1 1 0 0 0,-1-1 0 0 0,0 1-1 0 0,0-1 1 0 0,0 1 0 0 0,-1 0 0 0 0,1 0-1 0 0,-1 1 1 0 0,0-1 0 0 0,0 1 0 0 0,-1 0-1 0 0,1 0 1 0 0,0 0 0 0 0,-1 0-3 0 0,-15-7 12 0 0,-1 1 0 0 0,0 0 1 0 0,0 2-1 0 0,-1 1 0 0 0,0 0 0 0 0,0 1 1 0 0,-18 0-13 0 0,9 1-39 0 0,1 2 1 0 0,-1 2-1 0 0,1 0 1 0 0,-1 2-1 0 0,-15 4 39 0 0,30-3-192 0 0,1 1 0 0 0,-1 1-1 0 0,1 0 1 0 0,0 1 0 0 0,0 1-1 0 0,-6 3 193 0 0,-29 25-2645 0 0,45-30 1731 0 0,0 0 1 0 0,0 0-1 0 0,1 0 0 0 0,0 1 0 0 0,0-1 0 0 0,0 1 0 0 0,0 1 914 0 0,-7 18-8632 0 0</inkml:trace>
  <inkml:trace contextRef="#ctx0" brushRef="#br0" timeOffset="8135.32">1346 523 2723 0 0,'9'1'9705'0'0,"5"-3"-4826"0"0,69-18-3614 0 0,-74 17-1158 0 0,0-1 1 0 0,0 0-1 0 0,0-1 0 0 0,-1 0 0 0 0,1 0 0 0 0,-1-1 1 0 0,0 0-1 0 0,1-1-107 0 0,-7 5 14 0 0,0 0 0 0 0,1 0 0 0 0,-1 0 0 0 0,0 0 0 0 0,0 0 1 0 0,0 0-1 0 0,-1-1 0 0 0,1 1 0 0 0,0-1 0 0 0,-1 1 0 0 0,0-1 0 0 0,1 0 0 0 0,-1 1 1 0 0,0-1-1 0 0,0 0 0 0 0,-1 0 0 0 0,1 0 0 0 0,-1 0 0 0 0,1 1 0 0 0,-1-1 0 0 0,0 0 0 0 0,0 0 1 0 0,0 0-1 0 0,-1 0 0 0 0,1 0 0 0 0,0 0 0 0 0,-1 0 0 0 0,0 0 0 0 0,0 1 0 0 0,-1-3-14 0 0,1 3 4 0 0,-1 1 0 0 0,1-1-1 0 0,-1 0 1 0 0,0 1 0 0 0,0-1-1 0 0,1 1 1 0 0,-1-1 0 0 0,0 1-1 0 0,0 0 1 0 0,-1 0 0 0 0,1 0-1 0 0,0 0 1 0 0,0 0 0 0 0,0 1-1 0 0,-1-1 1 0 0,-1 0-4 0 0,-44-7 14 0 0,37 7-17 0 0,9 1 5 0 0,-34-5 5 0 0,0 2 0 0 0,-1 1 0 0 0,-4 2-7 0 0,33 0-1 0 0,0 0-1 0 0,-1 1 1 0 0,1 0 0 0 0,0 0 0 0 0,-1 1 0 0 0,1 0 0 0 0,0 0 0 0 0,0 1 0 0 0,0 0 0 0 0,1 1 0 0 0,-1 0 0 0 0,1 0-1 0 0,0 0 1 0 0,0 1 0 0 0,0 0 0 0 0,-4 5 1 0 0,9-8 6 0 0,0 0-1 0 0,0 1 1 0 0,1 0-1 0 0,-1-1 1 0 0,1 1 0 0 0,0 0-1 0 0,0 0 1 0 0,0-1-1 0 0,0 1 1 0 0,0 0-1 0 0,1 0 1 0 0,-1 0-1 0 0,1 0 1 0 0,0 0 0 0 0,0 0-1 0 0,0 0 1 0 0,0 0-1 0 0,0 0 1 0 0,1 0-1 0 0,0 0 1 0 0,-1 0 0 0 0,1 0-1 0 0,0 0 1 0 0,1 1-6 0 0,1 5 7 0 0,1-1 1 0 0,0 1 0 0 0,1-1-1 0 0,0 0 1 0 0,0 0-1 0 0,1-1 1 0 0,1 2-8 0 0,9 9 18 0 0,1 0 0 0 0,0-1-1 0 0,1-1 1 0 0,1-1 0 0 0,9 6-18 0 0,-18-15 27 0 0,0 0 1 0 0,0 0 0 0 0,0-1 0 0 0,1 0 0 0 0,0-1-1 0 0,0 0 1 0 0,0-1 0 0 0,0 0 0 0 0,0-1-1 0 0,1 0 1 0 0,-1-1 0 0 0,4 0-28 0 0,-10-1-33 0 0,0-1 1 0 0,0 0 0 0 0,0 0 0 0 0,0-1-1 0 0,0 1 1 0 0,0-1 0 0 0,-1 0-1 0 0,1-1 1 0 0,0 1 0 0 0,-1-1 0 0 0,0 0-1 0 0,0 0 1 0 0,2-2 32 0 0,26-15-5292 0 0,-22 15 460 0 0</inkml:trace>
  <inkml:trace contextRef="#ctx0" brushRef="#br0" timeOffset="8950.126">1744 348 1666 0 0,'0'0'1975'0'0,"0"0"-342"0"0,0 0-218 0 0,0 0-16 0 0,0 0-310 0 0,3 36 2541 0 0,2-12-3235 0 0,0-1 0 0 0,2 0-1 0 0,1 0 1 0 0,4 9-395 0 0,9 27 134 0 0,-13-21-53 0 0,-8-34-136 0 0,0-1 0 0 0,0 1 1 0 0,1 0-1 0 0,-1-1 0 0 0,1 1 0 0 0,0 0 1 0 0,0-1-1 0 0,0 1 0 0 0,0-1 1 0 0,1 0-1 0 0,-1 1 0 0 0,1-1 0 0 0,0 0 1 0 0,0 0-1 0 0,0 0 0 0 0,1 0 0 0 0,-1 0 1 0 0,1 0-1 0 0,-1-1 0 0 0,1 1 0 0 0,0-1 1 0 0,0 0-1 0 0,0 0 0 0 0,3 2 55 0 0,14-5-5792 0 0,-20-1 2141 0 0</inkml:trace>
  <inkml:trace contextRef="#ctx0" brushRef="#br0" timeOffset="9322.508">1640 377 416 0 0,'0'0'1479'0'0,"0"0"-123"0"0,0 0-80 0 0,0 0 48 0 0,0 0 80 0 0,35 0 3352 0 0,4-2-2734 0 0,-1-1 0 0 0,15-5-2022 0 0,-15 2-375 0 0,-1 2 0 0 0,17 1 375 0 0,-54 3-84 0 0,0 0 1 0 0,0 0-1 0 0,1 0 0 0 0,-1 0 0 0 0,0 0 1 0 0,0 0-1 0 0,0 0 0 0 0,1 0 0 0 0,-1 0 1 0 0,0 0-1 0 0,0 0 0 0 0,1 0 1 0 0,-1 0-1 0 0,0 0 0 0 0,0 0 0 0 0,0 0 1 0 0,1 0-1 0 0,-1 0 0 0 0,0 0 0 0 0,0 0 1 0 0,0 0-1 0 0,1 1 0 0 0,-1-1 0 0 0,0 0 1 0 0,0 0-1 0 0,0 0 0 0 0,0 0 0 0 0,0 0 1 0 0,1 1-1 0 0,-1-1 0 0 0,0 0 0 0 0,0 0 1 0 0,0 0-1 0 0,0 1 0 0 0,0-1 1 0 0,0 0-1 0 0,0 0 0 0 0,0 0 0 0 0,0 1 1 0 0,1-1-1 0 0,-1 0 0 0 0,0 0 0 0 0,0 0 1 0 0,0 1-1 0 0,0-1 0 0 0,0 0 0 0 0,0 0 1 0 0,0 0-1 0 0,-1 1 0 0 0,1-1 0 0 0,0 0 84 0 0,0 9-4884 0 0</inkml:trace>
  <inkml:trace contextRef="#ctx0" brushRef="#br0" timeOffset="10139.229">2561 114 2466 0 0,'-63'-46'7646'0'0,"49"39"-6935"0"0,1 0 0 0 0,-1 0 0 0 0,-1 1 0 0 0,0 1-711 0 0,-2-2 122 0 0,0 1 286 0 0,1 1 0 0 0,-1 1 0 0 0,-17-3-408 0 0,28 6 70 0 0,-1 1 0 0 0,0-1 0 0 0,0 2-1 0 0,0-1 1 0 0,1 1 0 0 0,-1 0 0 0 0,0 0 0 0 0,1 1-1 0 0,-1 0 1 0 0,1 0 0 0 0,-1 1 0 0 0,1 0-70 0 0,-1-1 9 0 0,0 1 1 0 0,1 1 0 0 0,-1-1-1 0 0,1 1 1 0 0,0 0 0 0 0,0 0-1 0 0,0 1 1 0 0,-2 2-10 0 0,5-3 6 0 0,1-1 1 0 0,0 1-1 0 0,0 0 0 0 0,0-1 0 0 0,1 1 0 0 0,-1 0 1 0 0,1 0-1 0 0,0 0 0 0 0,0 0 0 0 0,0 0 1 0 0,1 1-1 0 0,-1-1 0 0 0,1 0 0 0 0,0 0 0 0 0,0 4-6 0 0,1 6 36 0 0,0 0-1 0 0,0 0 1 0 0,1 0-1 0 0,1 0 0 0 0,1 1-35 0 0,3 7 36 0 0,1 0 0 0 0,1 0 0 0 0,1-1 0 0 0,7 11-36 0 0,23 34 77 0 0,2-1 1 0 0,44 48-78 0 0,-70-79-30 0 0,-15-31-31 0 0,-1 0 0 0 0,1 0 0 0 0,0-1 0 0 0,1 1 0 0 0,-1 0 0 0 0,0-1 0 0 0,1 1 0 0 0,-1-1-1 0 0,1 1 1 0 0,1 0 61 0 0,-2-2-235 0 0,0 0-1 0 0,0 0 1 0 0,0-1-1 0 0,1 1 0 0 0,-1 0 1 0 0,0-1-1 0 0,0 1 1 0 0,0-1-1 0 0,1 0 1 0 0,-1 1-1 0 0,0-1 0 0 0,1 0 1 0 0,-1 1-1 0 0,0-1 1 0 0,1 0-1 0 0,0 0 236 0 0,-2-1-2931 0 0,0-1-1574 0 0</inkml:trace>
  <inkml:trace contextRef="#ctx0" brushRef="#br0" timeOffset="10539.422">2032 508 4644 0 0,'0'-1'292'0'0,"1"0"-1"0"0,0 0 1 0 0,0 0 0 0 0,0 0-1 0 0,0 0 1 0 0,-1 0-1 0 0,1 0 1 0 0,0 1-1 0 0,1-1 1 0 0,-1 0-1 0 0,0 1 1 0 0,0-1 0 0 0,0 1-1 0 0,0-1 1 0 0,0 1-1 0 0,0-1 1 0 0,1 1-1 0 0,-1 0 1 0 0,0 0-1 0 0,0-1 1 0 0,1 1-292 0 0,33-6 1802 0 0,-32 5-1468 0 0,159-23 3135 0 0,84-8-2598 0 0,-242 31-1162 0 0,29-1-540 0 0,-14 5-4597 0 0,-15 0 532 0 0</inkml:trace>
  <inkml:trace contextRef="#ctx0" brushRef="#br0" timeOffset="10971.923">2744 452 1986 0 0,'0'0'1463'0'0,"0"11"4022"0"0,0 17-3475 0 0,-1-9-1227 0 0,1-10-702 0 0,-1 1 0 0 0,1 0-1 0 0,1-1 1 0 0,0 1 0 0 0,0-1-1 0 0,1 1 1 0 0,0-1 0 0 0,0 0-1 0 0,1 0 1 0 0,1 0 0 0 0,1 3-81 0 0,-1 4-152 0 0,-3-12-5969 0 0,4-4 2854 0 0</inkml:trace>
  <inkml:trace contextRef="#ctx0" brushRef="#br0" timeOffset="11319.41">2665 339 1986 0 0,'-3'0'1281'0'0,"0"0"-128"0"0,3 0-352 0 0,0 1 32 0 0,-4 3-257 0 0,4-1-95 0 0,-3 2-289 0 0,3-2-160 0 0,0 1 32 0 0,0 2-128 0 0,0-2-609 0 0,0 5-1985 0 0</inkml:trace>
  <inkml:trace contextRef="#ctx0" brushRef="#br0" timeOffset="11970.951">3031 0 1537 0 0,'-2'27'10104'0'0,"-2"2"-7210"0"0,-3 36-2236 0 0,8 32-215 0 0,-5-1 0 0 0,-4 1 0 0 0,-10 43-443 0 0,17-137 6 0 0,0-1-1 0 0,0 1 0 0 0,1-1 0 0 0,0 1 1 0 0,-1-1-1 0 0,1 1 0 0 0,0 0 0 0 0,0-1 1 0 0,1 1-1 0 0,-1-1 0 0 0,0 1 0 0 0,1 0 1 0 0,0-1-1 0 0,-1 1 0 0 0,1-1 1 0 0,0 0-1 0 0,0 1 0 0 0,1-1 0 0 0,-1 0 1 0 0,0 1-1 0 0,1-1 0 0 0,-1 0 0 0 0,1 0 1 0 0,0 0-1 0 0,0 0 0 0 0,1 1-5 0 0,2-1-53 0 0,0 1 0 0 0,0-1-1 0 0,0 0 1 0 0,0 0 0 0 0,1 0 0 0 0,-1-1 0 0 0,1 0-1 0 0,-1 0 1 0 0,1 0 0 0 0,-1-1 0 0 0,1 0-1 0 0,-1 0 1 0 0,1 0 53 0 0,-4 0-40 0 0,1 1-159 0 0,1-1-1 0 0,0 0 0 0 0,0 0 0 0 0,0 0 0 0 0,-1 0 1 0 0,1-1-1 0 0,0 0 0 0 0,-1 1 0 0 0,1-1 0 0 0,0 0 1 0 0,-1-1-1 0 0,1 1 0 0 0,-1-1 0 0 0,0 0 0 0 0,1 1 1 0 0,-1-1-1 0 0,0-1 0 0 0,0 1 0 0 0,0 0 0 0 0,0-2 200 0 0,3-5-2605 0 0,6 5-1436 0 0</inkml:trace>
  <inkml:trace contextRef="#ctx0" brushRef="#br0" timeOffset="12311.162">2829 373 2979 0 0,'0'-1'258'0'0,"1"0"0"0"0,-1 1 0 0 0,1-1 0 0 0,0 0 0 0 0,-1 1 0 0 0,1-1 0 0 0,0 1 0 0 0,0-1 0 0 0,-1 1 0 0 0,1-1 1 0 0,0 1-1 0 0,0-1 0 0 0,0 1 0 0 0,0 0 0 0 0,0-1 0 0 0,0 1 0 0 0,-1 0 0 0 0,1 0 0 0 0,0 0 0 0 0,0 0 0 0 0,0 0 0 0 0,0 0 0 0 0,0 0 0 0 0,0 0 0 0 0,0 0-258 0 0,35-1 1958 0 0,-28 1-1276 0 0,81-3 1704 0 0,12-1-2188 0 0,-34 3-4800 0 0,-53 1 59 0 0</inkml:trace>
  <inkml:trace contextRef="#ctx0" brushRef="#br0" timeOffset="12942.364">3459 67 2370 0 0,'-1'0'395'0'0,"0"0"-1"0"0,1 0 0 0 0,-1 0 0 0 0,1 1 1 0 0,-1-1-1 0 0,0 0 0 0 0,1 0 1 0 0,-1 1-1 0 0,1-1 0 0 0,-1 1 1 0 0,1-1-1 0 0,-1 0 0 0 0,1 1 0 0 0,-1-1 1 0 0,1 1-1 0 0,-1-1 0 0 0,1 1 1 0 0,0-1-1 0 0,-1 1 0 0 0,1-1 0 0 0,0 1 1 0 0,-1 0-1 0 0,1-1 0 0 0,0 1 1 0 0,0 0-395 0 0,-7 24 2770 0 0,3 23-1966 0 0,2 8-78 0 0,-3 1 0 0 0,-3 8-726 0 0,1 119 293 0 0,4-150-261 0 0,1-1 0 0 0,3 1 0 0 0,3 25-32 0 0,-4-57-12 0 0,0 1 0 0 0,1-1 0 0 0,-1 0 0 0 0,1 0 0 0 0,-1 1 0 0 0,1-1 0 0 0,0 0 0 0 0,0 0 0 0 0,0 0 0 0 0,0 0 0 0 0,1 0 0 0 0,-1 0 0 0 0,1 0 0 0 0,-1-1 0 0 0,1 1 0 0 0,-1 0 0 0 0,1-1 0 0 0,0 1 0 0 0,0-1 0 0 0,0 0 0 0 0,0 1-1 0 0,0-1 1 0 0,0 0 0 0 0,0 0 0 0 0,0 0 0 0 0,0-1 0 0 0,0 1 0 0 0,1 0 0 0 0,-1-1 0 0 0,0 1 0 0 0,0-1 0 0 0,1 0 0 0 0,-1 0 0 0 0,0 0 0 0 0,1 0 0 0 0,-1 0 0 0 0,0-1 0 0 0,1 1 0 0 0,-1-1 0 0 0,0 1 0 0 0,0-1 0 0 0,1 0 12 0 0,49-17-1984 0 0,-13-7-5493 0 0,-34 19 1914 0 0</inkml:trace>
  <inkml:trace contextRef="#ctx0" brushRef="#br0" timeOffset="13294.238">3246 430 2755 0 0,'82'-5'7663'0'0,"-1"0"-5413"0"0,12 3-1235 0 0,-3-1-5137 0 0,-80 3-154 0 0</inkml:trace>
  <inkml:trace contextRef="#ctx0" brushRef="#br0" timeOffset="13793.047">3808 452 1986 0 0,'0'0'1591'0'0,"0"0"-294"0"0,0 9 2854 0 0,0 15-2627 0 0,1 29 552 0 0,8 47-2076 0 0,7-56-477 0 0,-6-29-4037 0 0,-7-11 692 0 0</inkml:trace>
  <inkml:trace contextRef="#ctx0" brushRef="#br0" timeOffset="14129.841">3713 321 3171 0 0,'0'0'1473'0'0,"0"-1"-127"0"0,0-1 63 0 0,0 2 289 0 0,0 0-673 0 0,0 0-225 0 0,4 3-191 0 0,-1 0-161 0 0,0 0-191 0 0,0 1-65 0 0,1-2-128 0 0,-1 2-32 0 0,0 2 0 0 0,-3-1-64 0 0,10 2-385 0 0,-10 3-960 0 0,0-1-1954 0 0,7 1-2883 0 0</inkml:trace>
  <inkml:trace contextRef="#ctx0" brushRef="#br0" timeOffset="36678.351">621 274 1794 0 0,'-13'-19'12522'0'0,"12"18"-9714"0"0,16 13-2161 0 0,7 3-238 0 0,-12-9-335 0 0,0 1 0 0 0,-1 0-1 0 0,0 0 1 0 0,0 1 0 0 0,-1 0-1 0 0,0 0 1 0 0,-1 1 0 0 0,2 2-74 0 0,0 1 30 0 0,0 0 0 0 0,1-1 0 0 0,0-1 0 0 0,1 0 0 0 0,0 0 0 0 0,8 5-30 0 0,-8-7 13 0 0,0 0 0 0 0,-1 1-1 0 0,0 1 1 0 0,0 0 0 0 0,-1 0 0 0 0,-1 1 0 0 0,0 0 0 0 0,1 3-13 0 0,-5-8-3 0 0,0 0 1 0 0,0 0 0 0 0,0 0-1 0 0,0 0 1 0 0,1-1-1 0 0,0 0 1 0 0,0 0 0 0 0,1 0-1 0 0,1 1 3 0 0,9 10-17 0 0,5 2 259 0 0,-20-17-184 0 0,0 3 323 0 0,3-10 344 0 0,1-15 16 0 0,-5 6-639 0 0,0 0 0 0 0,-1-1 0 0 0,-1 1 0 0 0,0-1 0 0 0,-1 1 0 0 0,0 0 1 0 0,-1 0-1 0 0,-1 0 0 0 0,-2-1-102 0 0,-2-5 71 0 0,-2-5-62 0 0,1 0 0 0 0,0 0-1 0 0,2-1 1 0 0,0-7-9 0 0,-6 4-47 0 0,2 21-1428 0 0,12 9 1260 0 0,-1 0-1 0 0,0 0 1 0 0,1 0 0 0 0,-1 0 0 0 0,1 0 0 0 0,-1 0-1 0 0,0 0 1 0 0,1 0 0 0 0,-1 0 0 0 0,1 0 0 0 0,-1 0-1 0 0,0 1 1 0 0,1-1 0 0 0,-1 0 0 0 0,1 0 0 0 0,-1 1-1 0 0,1-1 1 0 0,-1 0 0 0 0,1 1 0 0 0,-1-1 0 0 0,1 0-1 0 0,-1 1 1 0 0,1-1 0 0 0,0 1 0 0 0,-1 0 215 0 0,0 6-5371 0 0,1 1-4510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53:20.87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25403 13882 42 0,'10'-1'95'0,"1"-1"-67"0,3 0-5 15,3 1-5-15,1 0 2 0,1 0-2 16,1 1-8-16,3 0-4 0,2 0 2 0,-2 0 5 16,4 0-3-16,6 0-3 0,4 0 1 15,0 0 0-15,9 0 3 0,9 0-3 16,16 0 8-16,15 0 25 0,16-2-34 16,13-1 17-16,18 1-8 0,7-2-2 15,11 1-3-15,2-1-5 0,4 0-2 16,0 1 4-16,-2 1-4 0,5 1-2 15,-1 1 0-15,6 0 2 0,-2 0-3 0,9 1 6 16,0 3-2-16,-9-1 1 16,-2-1 0-16,-10 1 2 0,-8-1-5 0,-15-1 2 15,-10 1-1-15,-17-1 1 0,-14-1 0 16,-11 0-3-16,-18 0 1 0,-21 0-2 16,-12 0 1-16,-19 0-4 0,-6 0-5 15,0 1-9-15,0 0-9 0,-6 1-29 16,-17 3-78-16,-12-1-148 0</inkml:trace>
  <inkml:trace contextRef="#ctx0" brushRef="#br0" timeOffset="100121.612">26381 16483 20 0,'-7'0'21'0,"3"-1"21"0,0 1-6 16,0-1-1-16,-6 1-5 0,6 0-4 16,-3 0 0-16,-3 0 2 0,0 0-7 15,3 0-4-15,1 0 2 0,2 0 6 16,2 0-1-16,-6 0-3 0,8 0-7 16,-2 0 3-16,-2 0 0 0,4 0-3 0,0 0 0 15,0 0-1-15,0 0-5 0,0 0 3 31,0 0-2-31,0 0 0 0,0 0 2 0,14 0-3 0,7 0 4 0,10 0 1 16,12 0-6-16,5 0 2 0,10 0 0 16,10 0-1-16,4 0 0 0,11 0-1 0,2-3-2 15,-3-1-2-15,-5 2 0 16,-3 0-3-16,-8 0 2 0,-6 1-2 16,-8-2-1-16,-7 2-1 0,-5 1-9 15,-9-2-10-15,-9 1-13 0,1-1-19 16,0 0-27-16,-2 0-75 0</inkml:trace>
  <inkml:trace contextRef="#ctx0" brushRef="#br0" timeOffset="100699.452">28220 16441 94 0,'29'-2'83'0,"11"0"-43"16,7 2 10-16,13 0 4 16,8 0-5-16,7 0-7 0,5 0-10 15,3 0-8-15,4 3-6 0,-9-1-1 16,3 1-4-16,-9 3-1 0,-6-1-6 0,-6-1 1 15,-10-1-3-15,-5-2 1 0,-9 2 0 16,-3-1-4-16,-6-2 2 0,-3 0-1 16,-3 0-2-16,-11 1-4 0,-3-1-9 15,-3 1-24-15,-4 1-32 0,0 3-48 16,-15 2-152-16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7:00:03.21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12095 6075 288 0,'-11'-1'58'0,"-1"1"-29"0,2 0 9 15,-1 1-2-15,-1 8-15 0,4 3-8 16,6 2-4-16,2 3 5 0,0 1-9 16,4-1 1-16,10 2-3 0,9-4 2 15,6 2-2-15,2-2-3 0,0-4 2 16,2-3 0-16,-4-4 0 0,-4-4 2 15,2 0-1-15,-7-2 4 0,-5-4 2 16,1-1 4-16,-5-6 0 0,-3 0-2 0,2 1-2 16,-2-5-4-16,-8 0-1 0,3-2-1 15,-3-1 0-15,0 1-1 0,-5 2 2 16,-3 3-4-16,-4 3 12 0,8 4-3 16,2 4-4-16,-1 2 0 0,3 1-2 15,0 1-7-15,0 6 4 0,11 8 0 16,9 3 3-16,3 4 0 0,4 1 3 15,4 0-10-15,0 4 3 0,0-2 0 16,2 1 1-16,-8-2 0 0,-6-1 0 16,1-3 0-16,-5-2-2 0,-5-5-1 0,0-2-2 15,-1-4-7-15,-3-1-9 0,2-2-22 16,-4-4-34-16,9 0-64 0,-1-1-163 16</inkml:trace>
  <inkml:trace contextRef="#ctx0" brushRef="#br0" timeOffset="465.441">13205 6044 175 0,'-4'-3'111'16,"-1"1"-55"-16,3 1-9 0,2 1 9 0,0 0-19 15,0 8-15-15,0 5 4 0,0 6-3 16,5 4 2-16,7 1-6 16,2 3 1-16,5 0-15 0,-4-1 1 15,5 1 0-15,-5 2-4 0,3-1 1 0,1 3-2 16,-7-2 0-16,-1-3 1 0,1 0-1 15,-6-5-5-15,-4-2-7 0,2-3-13 16,-4-5-25-16,0-5-30 0,0-3-22 16,-2-3-39-16</inkml:trace>
  <inkml:trace contextRef="#ctx0" brushRef="#br0" timeOffset="638.531">13048 6113 215 0,'0'-8'70'0,"0"0"-10"0,6-2-18 16,10 3 17-16,-1-1-18 0,6-1-14 16,7 2-2-16,1-1-7 15,4-1-8-15,5 2-3 0,1 0-4 16,-2 2-2-16,-4 1 0 0,0 3-6 0,-4 1-14 16,-4 0-25-16,2 0-54 0,-2 1-94 15</inkml:trace>
  <inkml:trace contextRef="#ctx0" brushRef="#br0" timeOffset="974.031">13657 6110 66 0,'0'9'156'16,"0"-1"-114"-16,0 5-8 0,13 3 10 16,3 3-4-16,-1 3-15 0,8 4-2 15,-1 2-6-15,-5 4-5 16,6 1-5-16,1 3 0 0,-7 1 0 0,6 1-4 15,-3 2-1-15,1-2 0 0,-4 3-3 16,-1 0 3-16,-8-5 1 0,-8-6-2 16,0-8 0-16,0-8-25 0,0-7-29 15,-8-7-48-15,-6 0-42 0</inkml:trace>
  <inkml:trace contextRef="#ctx0" brushRef="#br0" timeOffset="1222.486">13633 6236 143 0,'0'-13'64'0,"0"0"-20"0,2 5-11 0,4-2 3 16,6 3 4-16,1 3-10 15,-1 0-12-15,5 1-1 0,5 1-4 16,-1 0-6-16,4 0 0 0,4 2 0 16,-2 0-3-16,2 0-1 0,-2 2 2 0,-1 6 5 15,-3-1 1-15,-6 4 2 0,1 0 10 16,-14 3-2-16,-2 4 3 0,-2 4-9 15,-2 0-5-15,-8 4-4 0,-9 1-2 16,-5 0-2-16,7-2 0 0,-4-2-1 16,1-3-5-16,9-2-26 0,3-4-46 0,6-4-81 15,2-3-180-15</inkml:trace>
  <inkml:trace contextRef="#ctx0" brushRef="#br0" timeOffset="1633.274">14379 6178 180 0,'-27'0'88'16,"2"1"-49"-16,5 5-2 0,-5 2 15 15,2 3-17-15,4 3-14 0,7 0-7 0,6 3-2 16,6-1-4-16,0 1-3 15,6-3-3-15,6-1 0 0,9-4-2 0,2-3 1 16,4-4 2-16,0-2-2 0,-1-4 4 16,-1-5-1-16,-2-3 1 0,-2-4 7 15,-7 3-4-15,-1-3 0 0,-9 1-3 16,0-3-2-16,-4 3-1 0,0-1-2 16,0 2 1-16,-6-2-1 0,-11 2 5 0,5 3-1 15,-7-1 2-15,5 4 6 0,-1 3 4 16,5 5 0-16,1 0-7 0,7 9-5 15,2 5 1-15,0 5 2 0,2 3 2 16,9 2-1-16,1 2-1 0,7 2-6 16,2 1 2-16,-3-3-2 0,3 1 0 15,4-3-2-15,-3-4-4 0,-3-3-9 16,4-6-6-16,-5-8-20 0,-5-3-9 16,3 0-42-16,-3 0-75 0</inkml:trace>
  <inkml:trace contextRef="#ctx0" brushRef="#br0" timeOffset="2086.01">14925 6099 317 0,'-13'-2'88'16,"1"-1"-33"-16,-7 3-6 0,3 0 4 0,-1 4-21 15,-4 6-10-15,7 7-4 0,-5 2-15 16,7 2-3-16,0 1 0 0,7 1 0 16,3-3-1-16,2 1 1 0,5-4-2 15,11-3-5-15,3-4-2 0,1-4-4 16,3-6 3-16,0 0 2 0,-5-10 6 16,3-2 2-16,0-2 0 0,-7-3 0 0,-6 0 1 15,1 0 0-15,-7 2 0 0,-2 0 1 16,0 0 8-16,0 4-3 15,-11-1 7-15,1 6 1 0,6 0-4 0,-4 5-7 16,-3 1-1-16,7 4-4 0,-2 6 0 16,4 4 1-16,0 2 1 0,2 1-1 15,4 2 0-15,17 3 0 0,-1 0 0 16,5 1 1-16,2 2-1 0,-4 0 0 16,-9 2 1-16,5 3 0 0,-11-3 3 15,-2 2-3-15,3 1 5 0,-9-1 0 0,0 2-1 16,0 0 2-16,-4-4-3 0,-9 0 33 15,1-8-23-15,-5-9-11 16,7-7-4-16,-5-3-17 0,5-8-23 16,-2-10-34-16,5-1-57 0,7-8-140 0</inkml:trace>
  <inkml:trace contextRef="#ctx0" brushRef="#br0" timeOffset="2490.415">15148 6177 40 0,'0'-7'218'0,"0"1"-141"0,0 3-21 16,0 0 3-16,0 3-9 0,0 0-15 16,0 0-4-16,0 1-17 0,0 5 2 15,0 4-2-15,-2 2-1 0,2 3-2 16,0 3-5-16,0 0 1 0,6 2-7 15,11 1 3-15,1 0-2 0,7-1 0 0,4-2 0 16,2-3-1-16,2-2-1 0,-2-8-2 16,-2-5 1-16,-4 0 1 0,0-9 2 15,-5-6 0-15,-1 2 1 0,4-5 0 16,-1-2 0-16,1 3-2 0,-4-4 1 16,-3 3-1-16,-8 1 1 0,-8 0 3 0,0 2 2 15,0 3 8-15,-6 1-1 16,-2 4-4-16,-2 5 3 0,5 2-3 15,3 0-6-15,2 8-5 0,0 6 4 16,0 2-2-16,0 4 0 0,9 2 0 0,3 0 0 16,0 2 0-16,7 2-3 0,-4 0-14 15,5 3-12-15,-1-2-19 0,-1-5-34 16,3-2-73-16,0-6-104 0</inkml:trace>
  <inkml:trace contextRef="#ctx0" brushRef="#br0" timeOffset="2853.32">15921 6258 88 0,'4'3'186'0,"13"-2"-118"15,5 1-24-15,-3-2 10 0,4 0-7 16,-1 0-13-16,-5-3-8 0,2-5 2 15,-1 0-1-15,-5-3-7 0,-5-1-2 0,4 0-6 16,-10 0-7-16,-2-1-1 0,0 4-3 16,-16-2 4-16,-3 4-3 15,-8-1 1-15,-2 2-1 0,-4 1-1 0,0 3 5 16,2 2 0-16,6 0 0 0,5 6 1 16,-1 5-5-16,7 2 2 0,3 3-2 15,9 3 2-15,2 2-4 0,2 3 0 16,17 1 1-16,4-1 1 0,3 0-2 15,5-2 0-15,5-2 0 0,-3-5-9 16,2-5-9-16,-2-7-13 0,6-3-14 0,-2 0-20 16,-6-3-18-16,0-7-71 0,-2 0-156 15</inkml:trace>
  <inkml:trace contextRef="#ctx0" brushRef="#br0" timeOffset="3185.241">16419 6044 38 0,'-4'0'197'0,"4"0"-130"0,0 4-6 15,0 3-2-15,0 4 1 0,0 4-14 0,6 1-7 16,13 6-11-16,-1 0-2 0,3 1-17 16,6 3-2-16,-4-1-1 0,-7 1-2 15,5-1-3-15,-9 1-2 0,1 0 2 16,-9 0-9-16,-4-3-16 15,0-5-15-15,0-4-16 0,-2-5-14 0,-9-8-36 16,5-1-63-16</inkml:trace>
  <inkml:trace contextRef="#ctx0" brushRef="#br0" timeOffset="3505.558">16432 6256 55 0,'-5'-9'192'0,"5"3"-112"0,0-1-17 15,0 2-12-15,17 0-2 0,-3 4-11 16,13 0-13-16,2 1-10 0,2 0-5 15,6 0-5-15,-3 0-1 0,-1 0-3 16,-4-2 0-16,-11-5 4 0,5 0-4 16,0-3 1-16,-11-1-1 0,2-2 0 0,-3 1-3 15,-5-2-3-15,2 0-1 0,-2-1 5 16,-6 2 1-16,0 1 0 0,0-2-4 16,-4 3 11-16,-6 0-1 0,4 3-3 15,0 3 4-15,4 3 2 0,2 2 0 16,-3 1-4-16,3 8 1 0,0 3 2 15,0 3 5-15,0 5 0 0,9 3-3 16,3 2 0-16,3-1-12 0,-5 5-2 16,2-2 2-16,-5 1 3 0,1 3-1 15,-4-3-3-15,4 0-12 0,1-3-22 0,-1-7-25 16,8-2-16-16,1-4-35 0,-1-6 113 16,-3-6-2-16,5-1-202 0</inkml:trace>
  <inkml:trace contextRef="#ctx0" brushRef="#br0" timeOffset="3745.55">17033 6110 194 0,'0'-2'174'16,"6"-4"-118"-16,17-2-17 15,6 0 18-15,8 0-9 0,2 2-21 0,11 0-13 16,2 1-5-16,-7 0-6 0,3 0 0 16,-11 0 0-16,-4 1-3 0,-6 0-2 0,-6 0-13 15,-5 2-26-15,-1 0-39 0,-7 1-76 16,0 1-138-16</inkml:trace>
  <inkml:trace contextRef="#ctx0" brushRef="#br0" timeOffset="3918.166">17329 6082 176 0,'6'10'217'0,"10"1"-142"0,7 5-15 0,2 2 6 0,-2 4-20 16,-9 2-12-16,3 3-10 0,-7 4-12 16,-6 1-5-16,0 0-3 15,-4-2 1-15,0-5-7 0,0-1-13 0,0-10-7 16,0-4-24-16,4-4-34 0,1-2-134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203 228 1569 0 0,'-18'0'1442'0'0,"18"0"-1"0"0,-18 0-128 0 0,18 0-320 0 0,-19 0-32 0 0,19 0-96 0 0,-18 0-96 0 0,-1 0 128 0 0,0 16-65 0 0,1-16-223 0 0,-1 17-64 0 0,1-1-97 0 0,18 0-96 0 0,-18 0-95 0 0,-1 1-33 0 0,19 15-64 0 0,0-15 0 0 0,0-1-96 0 0,0 16 64 0 0,0-15-64 0 0,0-1-32 0 0,0 1 32 0 0,19-2 0 0 0,-19-15-31 0 0,18 17-33 0 0,0-17 128 0 0,1 0-64 0 0,-1 0 96 0 0,1-17-64 0 0,0 2 64 0 0,-1 15-32 0 0,1-33-32 0 0,-19 16 96 0 0,18 2-95 0 0,-18-18-1 0 0,18 16 0 0 0,-18 2-96 0 0,0-19 32 0 0,0 18 0 0 0,0 0 0 0 0,0 0 0 0 0,0-1-32 0 0,-18 1 32 0 0,18 0 0 0 0,0 16-32 0 0,-18-16 0 0 0,18 16 0 0 0,0 0 64 0 0,-19-17 64 0 0,19 17-32 0 0,0 0 0 0 0,0 0-96 0 0,0 17 64 0 0,0-1 0 0 0,0 0 65 0 0,19 0 95 0 0,-19 1 32 0 0,0-1-64 0 0,18 0 32 0 0,-18 0-31 0 0,18 1-33 0 0,1 0-32 0 0,-1-2 32 0 0,-18 2-160 0 0,18-1 96 0 0,1 1-32 0 0,-19-17-32 0 0,18 15-32 0 0,-18-15 32 0 0,18 0 32 0 0,-18 17-32 0 0,19-17 0 0 0,-19 0-128 0 0,0 0-256 0 0,19 0-801 0 0,-19 0-1089 0 0,0 0-1506 0 0,0-17-1953 0 0</inkml:trace>
  <inkml:trace contextRef="#ctx0" brushRef="#br0" timeOffset="1">370 82 416 0 0,'0'0'3235'0'0,"-19"0"-1825"0"0,19 0-129 0 0,0 0-32 0 0,0 0 161 0 0,0 0-161 0 0,0 0-545 0 0,0 0-255 0 0,0 0 287 0 0,0 16 225 0 0,0-16-256 0 0,0 0 0 0 0,0 16-33 0 0,0 1 1 0 0,0-1-64 0 0,19 0-65 0 0,-19 0-128 0 0,0 1-31 0 0,0 15-1 0 0,18-16-96 0 0,-18 17-95 0 0,0-1-33 0 0,0 2 32 0 0,0-2-96 0 0,0-16 32 0 0,18 16-64 0 0,-18 1 32 0 0,0-16-32 0 0,19-2-64 0 0,-1 2 64 0 0,-18-17 1 0 0,0 16-33 0 0,18-16 0 0 0,1 0 32 0 0,-19 0 32 0 0,37 0-64 0 0,-37 0 64 0 0,18-16 32 0 0,20 16-128 0 0,-38-17 0 0 0,18 2 32 0 0,0-2-32 0 0,-18 17-160 0 0,19-16-545 0 0,-19 16-1281 0 0,0-17-1761 0 0,18 17-3844 0 0</inkml:trace>
  <inkml:trace contextRef="#ctx0" brushRef="#br0" timeOffset="2">867 277 929 0 0,'0'0'4836'0'0,"-18"0"-3843"0"0,0 0 257 0 0,-1 0 415 0 0,0 0-95 0 0,1 0-513 0 0,-1 16-225 0 0,1 0-223 0 0,0 1-193 0 0,-1 0-127 0 0,19-2-65 0 0,-18 2-96 0 0,18-1-32 0 0,0 1-32 0 0,0-2 0 0 0,0 2-32 0 0,0-1 0 0 0,18-16 32 0 0,1 0-32 0 0,-19 0 129 0 0,18 0-65 0 0,0 0 32 0 0,1 0 64 0 0,-1-16 32 0 0,1-1-64 0 0,0 2 0 0 0,-19-2-31 0 0,0 1 31 0 0,18-1-64 0 0,-18 2-32 0 0,0-2 32 0 0,0 0-32 0 0,0 17 0 0 0,0-16 64 0 0,0 0 0 0 0,0 16-64 0 0,0 0 64 0 0,0 0-31 0 0,0 0 95 0 0,0 0-128 0 0,0 0-128 0 0,0 0 128 0 0,0 16-128 0 0,0 0 192 0 0,0 1-64 0 0,0 15 0 0 0,0-15 32 0 0,18-1 32 0 0,-18 16 0 0 0,0-15 0 0 0,19 16 33 0 0,-19-1 255 0 0,0 1-96 0 0,0-18 1 0 0,0 18-97 0 0,0-1 32 0 0,0 2-32 0 0,0-2-96 0 0,0-16 33 0 0,0 17-97 0 0,-19-17-32 0 0,1 17 32 0 0,18-17 0 0 0,-18 0 0 0 0,-1-16-64 0 0,19 16 64 0 0,-19-16-64 0 0,19 0-32 0 0,-18 0-192 0 0,18-16-225 0 0,0 0-544 0 0,0 0-929 0 0,0-1-1249 0 0,0-15-2370 0 0</inkml:trace>
  <inkml:trace contextRef="#ctx0" brushRef="#br0" timeOffset="3">1089 293 5765 0 0,'0'0'1954'0'0,"0"0"-384"0"0,-19 0 31 0 0,19 0 1 0 0,-18 0-481 0 0,18 16-256 0 0,-18 1-65 0 0,-2-17-95 0 0,20 32-224 0 0,0-15-33 0 0,-18-1-32 0 0,18 1-223 0 0,0-2 63 0 0,0 18-64 0 0,0-16-64 0 0,0-2-32 0 0,18-15 32 0 0,-18 17-32 0 0,20-1 1 0 0,-2-16-1 0 0,0 0 0 0 0,1 0 32 0 0,-1 0 64 0 0,1-16 32 0 0,-1-1 0 0 0,0 2-63 0 0,-18-2 31 0 0,19 1-32 0 0,-19-16 0 0 0,0 15-32 0 0,0 1-64 0 0,0-1 32 0 0,0 2-32 0 0,-19-2 32 0 0,1 0-63 0 0,0 1-1 0 0,-1 16-32 0 0,1 0 0 0 0,-19 0-32 0 0,19 0-1 0 0,-2 0-31 0 0,2 16 32 0 0,0 1-64 0 0,18 0-384 0 0,-19-2-609 0 0,19 2-801 0 0,0-1-1441 0 0,-18 1-2499 0 0</inkml:trace>
  <inkml:trace contextRef="#ctx0" brushRef="#br0" timeOffset="4">1236 244 6022 0 0,'0'0'1857'0'0,"0"-16"-223"0"0,0 16 256 0 0,0 0-129 0 0,0 0-447 0 0,0 0-417 0 0,0 0-353 0 0,0 0-320 0 0,0 16 33 0 0,0-16 31 0 0,0 17 128 0 0,0-1-128 0 0,0 0 97 0 0,18 17-193 0 0,-18-16 32 0 0,0-2-192 0 0,20 18 64 0 0,-20-16-32 0 0,0 15-32 0 0,18-16 32 0 0,-18 1-31 0 0,18-2-33 0 0,-18-15-33 0 0,0 17-255 0 0,0-17-352 0 0,0 0-674 0 0,0 0-736 0 0,19 0-1057 0 0,-19 0-1441 0 0</inkml:trace>
  <inkml:trace contextRef="#ctx0" brushRef="#br0" timeOffset="5">1181 261 4933 0 0,'0'-17'1825'0'0,"18"17"-319"0"0,0 0 223 0 0,-18-16 129 0 0,19 16-384 0 0,-1 0-546 0 0,2 0-255 0 0,16 0-192 0 0,-17 0-193 0 0,-1 0-192 0 0,19 0 0 0 0,-19 0 0 0 0,0 0-64 0 0,1 16-128 0 0,-1-16-673 0 0,-18 17-2530 0 0,19-1-3363 0 0</inkml:trace>
  <inkml:trace contextRef="#ctx0" brushRef="#br0" timeOffset="6">1642 326 7591 0 0,'0'0'1922'0'0,"0"0"-577"0"0,0 0 289 0 0,0 0 160 0 0,0 17-417 0 0,0-2-480 0 0,0 2-129 0 0,0-1-191 0 0,0 1-193 0 0,0-2-63 0 0,0 2-225 0 0,0-1 32 0 0,18 1-64 0 0,-18-2 64 0 0,0 2-128 0 0,0-1 0 0 0,19-16 0 0 0,-19 17-160 0 0,0-17-289 0 0,0 0-447 0 0,0 0-642 0 0,0 0-1409 0 0,0 0-1601 0 0</inkml:trace>
  <inkml:trace contextRef="#ctx0" brushRef="#br0" timeOffset="7">1605 147 673 0 0,'0'-16'5445'0'0,"0"16"-3940"0"0,0 0 161 0 0,0 0 160 0 0,0-17-33 0 0,0 17-640 0 0,0 0-480 0 0,0 0-385 0 0,0 0-128 0 0,18 17-32 0 0,-18-17-63 0 0,19 0-65 0 0,-19 16 32 0 0,18-16-32 0 0,-18 16-577 0 0,0-16-1857 0 0,19 16-2531 0 0</inkml:trace>
  <inkml:trace contextRef="#ctx0" brushRef="#br0" timeOffset="8">1771 17 3171 0 0,'-18'0'4548'0'0,"18"0"-3074"0"0,0-17 63 0 0,0 17 353 0 0,0 0-449 0 0,-18 0-544 0 0,18 17-224 0 0,0-17 160 0 0,0 16-65 0 0,0 0 1 0 0,0 1-96 0 0,18 15-97 0 0,-18 1-159 0 0,18-17-129 0 0,-18 16-32 0 0,19 1-64 0 0,-19-1-64 0 0,18 17 1 0 0,0-16-33 0 0,-18-1-128 0 0,0 18 96 0 0,19-18-32 0 0,-19 1 0 0 0,0-1-32 0 0,0-16-128 0 0,0 1-225 0 0,0-2-480 0 0,0 2-640 0 0,0-17-801 0 0,0 16-1313 0 0,0-16-1570 0 0</inkml:trace>
  <inkml:trace contextRef="#ctx0" brushRef="#br0" timeOffset="9">1771 375 3427 0 0,'0'-17'2979'0'0,"19"17"-1538"0"0,-19 0-287 0 0,18 0 63 0 0,0 0-320 0 0,1 0-321 0 0,-1 0-224 0 0,1 0-320 0 0,-1 0 65 0 0,0 0-65 0 0,1 0-289 0 0,0 0-1088 0 0,-1-15-1634 0 0,1 15-2402 0 0</inkml:trace>
  <inkml:trace contextRef="#ctx0" brushRef="#br0" timeOffset="10">2048 82 5189 0 0,'0'-16'1986'0'0,"0"16"-32"0"0,-19 0-33 0 0,19 0-447 0 0,0 0-609 0 0,0 16 128 0 0,0 0 128 0 0,19-16-160 0 0,-19 16-129 0 0,0 1-127 0 0,0 15-128 0 0,0-16-97 0 0,0 17-64 0 0,0-17-31 0 0,0 17-161 0 0,0-1-32 0 0,0 1 32 0 0,0-16-95 0 0,0 15-33 0 0,18-16-96 0 0,-18 1 64 0 0,0-2-32 0 0,0-15 32 0 0,0 17-32 0 0,0-17 0 0 0,0 0-32 0 0,19 0 192 0 0,-19 0 0 0 0,0-17-96 0 0,0 2-32 0 0,18-2-32 0 0,-18 1 0 0 0,0-1 0 0 0,0 2-64 0 0,18-2 64 0 0,-18 0-32 0 0,0 1-32 0 0,19 0 64 0 0,-19 0-32 0 0,0 16 0 0 0,18-17 0 0 0,-18 17 0 0 0,0-16 0 0 0,19 16 0 0 0,-19 0-32 0 0,0 0-32 0 0,0 16-32 0 0,0-16 96 0 0,0 17 0 0 0,19-1 0 0 0,-19 16 32 0 0,0-15 0 0 0,18 15-32 0 0,-18-15 0 0 0,19-1 0 0 0,-19 16 32 0 0,18-15-32 0 0,-18 16 32 0 0,18-18 0 0 0,-18 2-32 0 0,0-17 32 0 0,19 16-32 0 0,-19-16 0 0 0,0 17-64 0 0,18-17-32 0 0,-18 0-384 0 0,0 0-1026 0 0,18-17-1280 0 0,-18 17-2083 0 0,0-16-5413 0 0</inkml:trace>
  <inkml:trace contextRef="#ctx0" brushRef="#br0" timeOffset="11">2527 277 1121 0 0,'0'0'5766'0'0,"0"0"-4197"0"0,0 0-64 0 0,0 0 161 0 0,0 0-577 0 0,0 0 32 0 0,0 16-32 0 0,19-16-160 0 0,-19 16-128 0 0,0 1 96 0 0,18 0-193 0 0,-18 15-223 0 0,0-16-1 0 0,0 1-160 0 0,0 15 33 0 0,0 1-97 0 0,0-18 0 0 0,0 2-64 0 0,0-1-63 0 0,0 1-65 0 0,0-17 32 0 0,0 0-32 0 0,0 0 32 0 0,18 0 96 0 0,-18 0 160 0 0,0-17-127 0 0,19 1-97 0 0,-1-1-96 0 0,-18 2 32 0 0,0-18-32 0 0,19 1 0 0 0,0 15-32 0 0,-19-16 32 0 0,18 18 32 0 0,-18-2-64 0 0,19 0 0 0 0,-19 1 0 0 0,0 0 0 0 0,18 0 0 0 0,-18 16 0 0 0,18 0 0 0 0,-18-17 0 0 0,0 17 0 0 0,0 0 0 0 0,0 0-128 0 0,0 17 96 0 0,0-1 64 0 0,0-16 96 0 0,0 32-128 0 0,0-15 96 0 0,0 0-32 0 0,0-2 0 0 0,0 18-96 0 0,0-16 96 0 0,0-2-32 0 0,0 2 0 0 0,0-1-32 0 0,0 1 32 0 0,0-17-32 0 0,0 0 32 0 0,19 0 0 0 0,-19 0 97 0 0,18-17-33 0 0,0 17-128 0 0,-18-16 96 0 0,19-16-64 0 0,-1 15 32 0 0,-18 1-32 0 0,19-1 32 0 0,-1 2-32 0 0,-18-2 0 0 0,19 17 0 0 0,0-17 32 0 0,-19 17-64 0 0,18 0 32 0 0,-18 0 0 0 0,0-16-32 0 0,18 16 0 0 0,-18 0-32 0 0,19 16 64 0 0,-19-16 32 0 0,18 17-32 0 0,-18-17 0 0 0,0 17 0 0 0,19-2-32 0 0,-19 2 32 0 0,0-1 0 0 0,0 1 32 0 0,0-2 32 0 0,0 18-32 0 0,0-16 0 0 0,18-2-32 0 0,-18 2 0 0 0,0-17 32 0 0,0 16-32 0 0,0 1-64 0 0,0-17-225 0 0,0 0-639 0 0,0 0-866 0 0,0 15-1441 0 0,-18-15-3876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6T09:13:02.9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19 245 64 0 0,'0'0'577'0'0,"0"0"-65"0"0,0 0-192 0 0,0 0-288 0 0,-19 0 449 0 0,19 0-1 0 0,0 0-255 0 0,0 0-33 0 0,0 0 96 0 0,0 0-32 0 0,0 0 33 0 0,0 0 127 0 0,0 0 192 0 0,0 0 97 0 0,0 0 0 0 0,0 0-97 0 0,0 0 225 0 0,0 0 32 0 0,0 0-160 0 0,0 0-33 0 0,0 0-159 0 0,0 0-1 0 0,0 0 33 0 0,0 0 31 0 0,0 0 33 0 0,0 0-33 0 0,0 0 1 0 0,0 0-32 0 0,0 0-97 0 0,0 0-32 0 0,19 0 1 0 0,-1 0 63 0 0,0 0-127 0 0,1 0-1 0 0,-1 16 0 0 0,19-16-32 0 0,1 0-31 0 0,-20 0-33 0 0,19 0-64 0 0,0 0 0 0 0,-19 0 1 0 0,19-16-65 0 0,-19 16 0 0 0,19 0-32 0 0,-18 0 32 0 0,18-16-128 0 0,-19 16 0 0 0,1 0 64 0 0,-1 0-32 0 0,0 0-64 0 0,-18 0 0 0 0,0 0-64 0 0,0-17-256 0 0,0 17-417 0 0,0 0-737 0 0,0 0-1088 0 0,0 17-2307 0 0</inkml:trace>
  <inkml:trace contextRef="#ctx0" brushRef="#br0" timeOffset="1">683 1 3267 0 0,'-18'0'2819'0'0,"18"0"-1410"0"0,0 0 0 0 0,0 0 257 0 0,0 0-385 0 0,0 0-384 0 0,0 0-224 0 0,0 0-1 0 0,0 0 193 0 0,0 0-160 0 0,0 16-97 0 0,18 1-31 0 0,-18-17-129 0 0,0 15 33 0 0,0 2-161 0 0,0 16-32 0 0,0-18 1 0 0,0 18 63 0 0,0-1-224 0 0,-18-15 96 0 0,18 16-96 0 0,-19-1 33 0 0,19 1-33 0 0,-18-1-32 0 0,18 1-32 0 0,0-1 0 0 0,0-15 0 0 0,0-1-32 0 0,0 0 64 0 0,0 0-64 0 0,0 1 32 0 0,0-17-64 0 0,0 0 64 0 0,18 16-32 0 0,-18-16 32 0 0,0 0-32 0 0,19 0 193 0 0,-1 0-97 0 0,1 0 0 0 0,-1-16-32 0 0,0 16 0 0 0,1-17-96 0 0,-1 17 64 0 0,0-16-64 0 0,1 0 0 0 0,-1 16-64 0 0,1-16-160 0 0,-19 16-609 0 0,0 0-865 0 0,0-17-1152 0 0,18 17-2083 0 0</inkml:trace>
  <inkml:trace contextRef="#ctx0" brushRef="#br0" timeOffset="2">923 245 5830 0 0,'0'0'1793'0'0,"0"0"-63"0"0,0 0 96 0 0,0 0-609 0 0,0 16-224 0 0,0-16 288 0 0,0 17-384 0 0,0-1-257 0 0,0 0-127 0 0,0 0-1 0 0,0 17-191 0 0,0-17-97 0 0,0 0-96 0 0,0 1 0 0 0,0 15 0 0 0,0-16-128 0 0,0 1 32 0 0,0-1-32 0 0,18 0-288 0 0,-18-16-353 0 0,0 16-384 0 0,0-16-704 0 0,0 0-1122 0 0,0 0-2114 0 0</inkml:trace>
  <inkml:trace contextRef="#ctx0" brushRef="#br0" timeOffset="3">886 147 5445 0 0,'0'0'1730'0'0,"0"-16"-1"0"0,19 16-479 0 0,-19 0 223 0 0,0 0-480 0 0,0 0-224 0 0,18 0-417 0 0,-18 0-256 0 0,0 0-96 0 0,0 16 32 0 0,0 1-64 0 0,18-17-384 0 0,-18 15-1154 0 0,0 2-1633 0 0,0-1-3299 0 0</inkml:trace>
  <inkml:trace contextRef="#ctx0" brushRef="#br0" timeOffset="4">1052 294 4773 0 0,'0'0'1441'0'0,"0"0"-768"0"0,0 0 480 0 0,0 16 320 0 0,0 0-416 0 0,0 1-192 0 0,0-1-193 0 0,0 16 65 0 0,0 1-192 0 0,0-17-129 0 0,0 17-128 0 0,0-17-128 0 0,0 0 33 0 0,0 17-65 0 0,0-16-64 0 0,0-17 0 0 0,0 15-32 0 0,0 2-64 0 0,18-17 128 0 0,-18 0-96 0 0,0 0 32 0 0,0 0 128 0 0,0 0 32 0 0,0 0-96 0 0,0-17-64 0 0,0 2 33 0 0,0 15-65 0 0,18-17 0 0 0,-18 0 32 0 0,0 1 0 0 0,0 0 128 0 0,0 0 96 0 0,0-1 32 0 0,0 1 97 0 0,19 0-65 0 0,-19 0-64 0 0,0-1-64 0 0,19 1 33 0 0,-19 0-129 0 0,0 0 0 0 0,19-1 0 0 0,-19 17-32 0 0,0-16-32 0 0,18 16 32 0 0,-18-16-64 0 0,0 16 32 0 0,18 0 0 0 0,-18 0 32 0 0,0 0-64 0 0,19 0 0 0 0,-19 0 0 0 0,0 0 32 0 0,0 16-32 0 0,18-16 32 0 0,-18 16 0 0 0,0 1-64 0 0,0-1 32 0 0,0 0 32 0 0,0 0 0 0 0,0 1 0 0 0,0-1 0 0 0,0 0 0 0 0,0 0-32 0 0,0 1 32 0 0,0-1-32 0 0,0-16 0 0 0,0 16-32 0 0,0-16-64 0 0,0 0-64 0 0,0 0-384 0 0,0 0-481 0 0,0 0-993 0 0,18 0-2082 0 0,1 0-4132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98 192 0 0,'0'0'4132'0'0,"0"0"-3139"0"0,0 0 256 0 0,0 0 289 0 0,0 0 127 0 0,0 0-63 0 0,0 0-289 0 0,0 0-160 0 0,0 0-192 0 0,0 0-32 0 0,0 0-160 0 0,0 0-33 0 0,0 0-159 0 0,0 0 31 0 0,0 0 1 0 0,0 0-32 0 0,18 0-1 0 0,1 0-63 0 0,-19-16-161 0 0,19 16-96 0 0,-1 0 32 0 0,-18 0-95 0 0,19-17-65 0 0,-19 17-64 0 0,18-16 32 0 0,-18 16-32 0 0,18-16 0 0 0,-18 16-32 0 0,0-16 0 0 0,0 16 32 0 0,0 0-32 0 0,0 0 32 0 0,0 0-96 0 0,-18-17 32 0 0,18 17 32 0 0,0 0-64 0 0,-18 0 0 0 0,-1 0 0 0 0,1 17 0 0 0,-1-17 32 0 0,19 16 0 0 0,-19-16-32 0 0,1 16 0 0 0,18 0 32 0 0,-18-16-32 0 0,18 33 32 0 0,-19-16 0 0 0,19-2 0 0 0,0 17 0 0 0,0-15 0 0 0,0-1 0 0 0,0 16 0 0 0,0-15 0 0 0,0-1 0 0 0,19 0 0 0 0,-1 0 0 0 0,-18-16 0 0 0,18 0 0 0 0,-18 17 0 0 0,19-17 0 0 0,-19 0 32 0 0,19 0 0 0 0,-1-17 0 0 0,-18 17-64 0 0,19-16-32 0 0,-19 0-384 0 0,18 16-609 0 0,-18-16-769 0 0,0 16-1057 0 0,0 0-2402 0 0,0 0-4356 0 0</inkml:trace>
  <inkml:trace contextRef="#ctx0" brushRef="#br0" timeOffset="1">405 82 1473 0 0,'0'0'3844'0'0,"-17"-17"-2307"0"0,-2 17-287 0 0,19 0-1 0 0,-18 0-96 0 0,0 0-256 0 0,-1 0-257 0 0,1 17 65 0 0,-20-1-289 0 0,20-16-95 0 0,0 17-129 0 0,-1-2-64 0 0,1 2-128 0 0,18-2 64 0 0,-19 2-32 0 0,19-1-32 0 0,0 0 64 0 0,0 0-32 0 0,19-16 0 0 0,-1 17 0 0 0,1-17 32 0 0,-19 0 0 0 0,36 0 33 0 0,-17-17-65 0 0,0 1 64 0 0,-1 0 64 0 0,1 0 64 0 0,-1-1 224 0 0,0 2-95 0 0,1-2-33 0 0,-19 2-128 0 0,17-2-64 0 0,-17-16-64 0 0,18 17 33 0 0,-18 0-65 0 0,0 0 0 0 0,0 16-64 0 0,0-17 96 0 0,0 17-32 0 0,0 0 32 0 0,0 0 0 0 0,0 0 0 0 0,0 0-32 0 0,0 0-128 0 0,0 0 96 0 0,-18 17 64 0 0,18-1 32 0 0,0 0 0 0 0,0 0 32 0 0,0 1 64 0 0,0 16-32 0 0,0-1-31 0 0,0-17-33 0 0,0 2-64 0 0,18 15 96 0 0,-18-16-192 0 0,19 1 160 0 0,-19-1-96 0 0,0 0 32 0 0,18 0-96 0 0,-18-16-256 0 0,0 0-481 0 0,0 0-545 0 0,0 0-992 0 0,0 0-1473 0 0,0 0-2179 0 0</inkml:trace>
  <inkml:trace contextRef="#ctx0" brushRef="#br0" timeOffset="2">571 33 320 0 0,'0'0'1698'0'0,"0"0"768"0"0,0 0-1217 0 0,0 0 289 0 0,0 16-65 0 0,0-16 33 0 0,0 16-129 0 0,0 1-512 0 0,0-1-161 0 0,0 1-159 0 0,0 15-225 0 0,-18-17-63 0 0,18 2-97 0 0,0-1 0 0 0,0 0-128 0 0,0 0 32 0 0,0 1-96 0 0,0-17 32 0 0,0 16-64 0 0,0-16-769 0 0,0 0-1441 0 0,0 0-993 0 0,0 0-1249 0 0</inkml:trace>
  <inkml:trace contextRef="#ctx0" brushRef="#br0" timeOffset="3">553 33 3075 0 0,'18'0'3459'0'0,"-18"0"-1953"0"0,0 0 63 0 0,19 0 321 0 0,-1-16-513 0 0,-18 16-288 0 0,18 0-160 0 0,1 0-224 0 0,-1 0-193 0 0,1 0-191 0 0,0 0-225 0 0,-19 0 0 0 0,18 16-64 0 0,1-16-32 0 0,-19 0 0 0 0,18 0-289 0 0,0 0-1408 0 0,1 16-2883 0 0,-19-16-4069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83 545 0 0,'0'0'3042'0'0,"0"0"-1248"0"0,0 0-353 0 0,0 0 33 0 0,0 0-33 0 0,0 0-224 0 0,0 0-96 0 0,0 0-256 0 0,0 0-128 0 0,0 0-64 0 0,0 0-65 0 0,0 0 1 0 0,18 0-1 0 0,-18 0-31 0 0,18 0-65 0 0,1 0 1 0 0,-1 0-97 0 0,2 0 97 0 0,-2 0-33 0 0,19-17-31 0 0,-1 17-129 0 0,1 0-32 0 0,0-17-64 0 0,1 17-31 0 0,-2-15-97 0 0,-17 15-32 0 0,17-17 0 0 0,1 17 0 0 0,-19 0-64 0 0,1 0 0 0 0,19-16 32 0 0,-20 16 0 0 0,0 0-32 0 0,1 0 0 0 0,-19 0 0 0 0,18 0-64 0 0,-18 0-192 0 0,0 0-321 0 0,0 0-512 0 0,0 0-1025 0 0,-18 0-1249 0 0,-1 0-2787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167 212 609 0 0,'-19'0'2402'0'0,"1"0"-897"0"0,-1 0-191 0 0,0 0-65 0 0,1 17-96 0 0,18-17-384 0 0,-18 16-97 0 0,-1 0 1 0 0,19 0-65 0 0,-18 1-223 0 0,-1-1-193 0 0,19 0-64 0 0,0 1 64 0 0,0 16-96 0 0,0-17 32 0 0,0-16 97 0 0,19 16-97 0 0,-19-16-64 0 0,18 0 128 0 0,1 0 128 0 0,-19 0-63 0 0,18 0 223 0 0,0-16-64 0 0,-18 0 353 0 0,19-1-128 0 0,0 1-321 0 0,-19-1 0 0 0,0-15-95 0 0,0 15 31 0 0,0 1-32 0 0,0-16-96 0 0,0 15-64 0 0,0 1 0 0 0,0-16 0 0 0,0 15-32 0 0,0 1-32 0 0,-19-16 0 0 0,19 15 32 0 0,-19 1-32 0 0,19-16 32 0 0,0 15-32 0 0,0 17 0 0 0,-18-16-32 0 0,18 16 32 0 0,0 0 32 0 0,0 0 0 0 0,0 0-96 0 0,0 0-32 0 0,0 0 160 0 0,0 16-32 0 0,0 1 64 0 0,0-2 33 0 0,0 2-33 0 0,0-1 64 0 0,18 16-64 0 0,-18-15 0 0 0,0 16-96 0 0,19-1 96 0 0,-19 1-32 0 0,19-1-32 0 0,-19 1-32 0 0,18-17 32 0 0,-18 17 0 0 0,0-17 0 0 0,19 1 0 0 0,-19-1-32 0 0,0 0 0 0 0,18 0-128 0 0,-18-16-64 0 0,0 0-769 0 0,19 0-352 0 0,-19 0-993 0 0,0 0-1762 0 0,18 0-2594 0 0</inkml:trace>
  <inkml:trace contextRef="#ctx0" brushRef="#br0" timeOffset="1">332 326 2306 0 0,'0'-16'3299'0'0,"0"16"-1793"0"0,0 0-129 0 0,19 0 32 0 0,-19-16-127 0 0,0 16-257 0 0,19-17-161 0 0,-19 17-127 0 0,0 0-224 0 0,0-16-97 0 0,0 16-96 0 0,0 0 1 0 0,0-16-129 0 0,-19 16 32 0 0,19 0 0 0 0,-19-16-64 0 0,19 16-32 0 0,-18 0-31 0 0,18 0-33 0 0,-19 0-64 0 0,1 16 32 0 0,18-16 0 0 0,-18 0 0 0 0,18 16 64 0 0,-19 0-64 0 0,19 1 32 0 0,0-1 0 0 0,0 0 32 0 0,0-16-64 0 0,0 17 96 0 0,0-1-64 0 0,0 1 32 0 0,19-17 0 0 0,-19 16-64 0 0,18-16 32 0 0,0 0 33 0 0,1 0 31 0 0,-1 0-64 0 0,1 0 64 0 0,-19 0 0 0 0,19 0-128 0 0,-1-16 32 0 0,-18 16 0 0 0,0 0-96 0 0,19-17-609 0 0,-19 17-768 0 0,0 0-1025 0 0,0 0-2275 0 0,0-16-2850 0 0</inkml:trace>
  <inkml:trace contextRef="#ctx0" brushRef="#br0" timeOffset="2">572 196 1153 0 0,'0'0'5029'0'0,"0"0"-3043"0"0,0 0-321 0 0,-19 0-95 0 0,19 0-193 0 0,-18 16-192 0 0,18-16-256 0 0,0 17-224 0 0,-18-1 31 0 0,18 0-159 0 0,-19 0-321 0 0,19 1 0 0 0,0-1-63 0 0,0 17-33 0 0,0-17 32 0 0,0 1-128 0 0,0-1 32 0 0,0 0-32 0 0,19 0-96 0 0,-19-16 256 0 0,18 17-384 0 0,-18-17 96 0 0,18 0 64 0 0,-18 0 32 0 0,19 0 32 0 0,0 0-32 0 0,-19-17-64 0 0,19 17-32 0 0,-19-16-672 0 0,18 16-225 0 0,-18-16-1025 0 0,0 0-1922 0 0,18-1-2434 0 0</inkml:trace>
  <inkml:trace contextRef="#ctx0" brushRef="#br0" timeOffset="3">720 245 1249 0 0,'0'0'5445'0'0,"0"0"-3523"0"0,0 0-448 0 0,0 0-33 0 0,0 0-192 0 0,0 16 64 0 0,0-16-288 0 0,0 16-96 0 0,0 1-224 0 0,0-1-161 0 0,0 0-191 0 0,0 1-33 0 0,18-1-96 0 0,-18 1-128 0 0,0 15 0 0 0,0-16-32 0 0,18-16-32 0 0,-18 17 129 0 0,0-1-289 0 0,19-16 31 0 0,-19 16-95 0 0,0-16-416 0 0,0 0-577 0 0,0 0-609 0 0,0 0-1025 0 0,0 0-2274 0 0</inkml:trace>
  <inkml:trace contextRef="#ctx0" brushRef="#br0" timeOffset="4">683 164 1057 0 0,'0'0'6118'0'0,"0"0"-4645"0"0,0-17-96 0 0,0 17 225 0 0,0 0-705 0 0,0 0-705 0 0,0 0-32 0 0,18 17-64 0 0,-18-17-64 0 0,19 0-32 0 0,-19 16-512 0 0,18-16-2307 0 0,-18 16-3203 0 0</inkml:trace>
  <inkml:trace contextRef="#ctx0" brushRef="#br0" timeOffset="5">886 261 1698 0 0,'0'0'4708'0'0,"-18"0"-2562"0"0,-1 0-801 0 0,19 0 385 0 0,-19 0-321 0 0,1 16-480 0 0,18-16-224 0 0,-19 17-225 0 0,1-17-159 0 0,18 16-161 0 0,0-16 0 0 0,-19 16-96 0 0,19-16-64 0 0,0 0 32 0 0,0 17 0 0 0,0-17 32 0 0,0 0-64 0 0,0 0 0 0 0,0 0 64 0 0,0 0 32 0 0,19 0 193 0 0,-19 0-129 0 0,18 0-32 0 0,1 0 64 0 0,-19 0-96 0 0,18 0 32 0 0,1 0-32 0 0,0-17 0 0 0,-1 17-96 0 0,0 0 32 0 0,1 0 32 0 0,18 0 33 0 0,-19 0 159 0 0,-18 0-64 0 0,18 17-32 0 0,-18-17-32 0 0,0 16 225 0 0,0 1-65 0 0,0-17 32 0 0,0 16-96 0 0,0 0 65 0 0,0 0-129 0 0,-18 1-96 0 0,18-17 192 0 0,-18 16-384 0 0,-1 0 64 0 0,1-16-64 0 0,18 16-192 0 0,-19-16-866 0 0,19 0-735 0 0,0 0-1571 0 0,-18 0-3266 0 0</inkml:trace>
  <inkml:trace contextRef="#ctx0" brushRef="#br0" timeOffset="6">1015 294 3908 0 0,'0'0'4452'0'0,"0"0"-2690"0"0,0-17 159 0 0,0 17-383 0 0,0 0-801 0 0,0 0-33 0 0,18 17-63 0 0,-18-17-33 0 0,18 16 33 0 0,-18 0-257 0 0,19-16 33 0 0,-19 17-97 0 0,19-1-64 0 0,-19 1-96 0 0,0-1-63 0 0,18 0-33 0 0,-18-16-96 0 0,0 16 96 0 0,0 1 128 0 0,0-17-352 0 0,0 16 32 0 0,19 0-321 0 0,-19-16-992 0 0,0 0-962 0 0,0 0-2561 0 0,0 0-3140 0 0</inkml:trace>
  <inkml:trace contextRef="#ctx0" brushRef="#br0" timeOffset="7">1107 180 2114 0 0,'0'0'4516'0'0,"0"0"-2978"0"0,0 0-994 0 0,0 0-352 0 0,0 0-63 0 0,0 0-33 0 0,19 0-64 0 0,-19 0-257 0 0,18 16-1857 0 0,-18-16-4452 0 0</inkml:trace>
  <inkml:trace contextRef="#ctx0" brushRef="#br0" timeOffset="8">1291 277 2114 0 0,'0'0'4004'0'0,"0"0"-1538"0"0,-18 0-576 0 0,18 0 160 0 0,0 0-961 0 0,0 0-352 0 0,-19 17 63 0 0,19-17-31 0 0,-18 16-128 0 0,18 0-65 0 0,0 1-191 0 0,-18-1-97 0 0,18-16-32 0 0,0 17-96 0 0,0-1 0 0 0,0 0-31 0 0,18 0-33 0 0,-18 1 96 0 0,18-17-384 0 0,1 16 192 0 0,-1 0-32 0 0,1-16 32 0 0,0 0 32 0 0,-1 0-64 0 0,1 0 128 0 0,-19 0-32 0 0,18-16 0 0 0,0 0 0 0 0,1-1 32 0 0,-1 1-32 0 0,-18 0-224 0 0,0 0 480 0 0,0-1-128 0 0,0 1-64 0 0,0-1 129 0 0,-18 1 63 0 0,-1 16-160 0 0,1-16-96 0 0,-19 16 64 0 0,19 0-96 0 0,-1 0 0 0 0,-18 0-64 0 0,18 0 32 0 0,1 0-32 0 0,0 16-64 0 0,-1 0-384 0 0,19 1-1090 0 0,-18-17-1312 0 0,18 16-3300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3011 0 0,'0'0'4420'0'0,"0"0"-2530"0"0,0 0-641 0 0,0 0-288 0 0,0 0-192 0 0,0 0 256 0 0,0 15-64 0 0,0 2-161 0 0,0-1-95 0 0,0-16-129 0 0,0 17-31 0 0,0-1-161 0 0,0 0-159 0 0,0 1 95 0 0,0-1-96 0 0,18 0 96 0 0,-18 0-320 0 0,0-16 0 0 0,18 0 32 0 0,-18 0 97 0 0,19 0 159 0 0,-1 0 192 0 0,-18-16-127 0 0,19 16-193 0 0,-1-16-32 0 0,-18 0-224 0 0,18-1 480 0 0,-18 1-192 0 0,19 0-128 0 0,-1-17 32 0 0,-18 16-63 0 0,19 2-33 0 0,-1 15 32 0 0,-18-17-32 0 0,19 1 0 0 0,-19 16 32 0 0,0 0-64 0 0,18 0 0 0 0,-18 0-1 0 0,0 0-63 0 0,18 0 64 0 0,-18 16 32 0 0,0 1 32 0 0,19-2-64 0 0,-19-15 64 0 0,0 17-32 0 0,0-1 0 0 0,18 1 0 0 0,-18-1 32 0 0,0 0-32 0 0,0 1 0 0 0,0-1 0 0 0,0-16 225 0 0,19 16-866 0 0,-19-16-928 0 0,0 0-1058 0 0,0 0-1665 0 0,0 0-3235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17 1698 0 0,'0'0'3139'0'0,"0"0"-1346"0"0,0-16-383 0 0,-18 16 351 0 0,18 0 225 0 0,0 0-544 0 0,0 0-321 0 0,0 0-321 0 0,0 0-351 0 0,0 0 95 0 0,-19 16 129 0 0,19 1-161 0 0,0-2 65 0 0,0 2-161 0 0,0 16 1 0 0,0-1-65 0 0,0-16-96 0 0,19 16-160 0 0,-19 2 65 0 0,0-2-97 0 0,18 1-32 0 0,-18-1 32 0 0,0 1 0 0 0,0-1 0 0 0,18-16 128 0 0,-18 17-384 0 0,0-17 0 0 0,19 1-257 0 0,-19-17-255 0 0,18 0-418 0 0,-18 0-255 0 0,0 0-417 0 0,0 0-896 0 0,0 0-962 0 0,0 0-2465 0 0</inkml:trace>
  <inkml:trace contextRef="#ctx0" brushRef="#br0" timeOffset="1">0 294 3011 0 0,'0'0'3715'0'0,"0"0"-1953"0"0,0 0-32 0 0,19-16-97 0 0,-1 16-384 0 0,0 0-256 0 0,1-17-128 0 0,-1 17-160 0 0,0-16-225 0 0,20 16-191 0 0,-19 0-193 0 0,-1-16-32 0 0,19 16-32 0 0,-19 0-32 0 0,0 0-128 0 0,-18 0-769 0 0,19 0-1281 0 0,-19 0-2146 0 0,0 0-2307 0 0</inkml:trace>
  <inkml:trace contextRef="#ctx0" brushRef="#br0" timeOffset="2">349 196 2306 0 0,'0'0'5605'0'0,"0"0"-3683"0"0,0 0 288 0 0,0 0-256 0 0,0 0-833 0 0,0 0-608 0 0,0 0 127 0 0,0 17 257 0 0,0-17-96 0 0,0 16-224 0 0,0 0-97 0 0,0 0-32 0 0,0 1-223 0 0,0-1-33 0 0,20 0 0 0 0,-20 17-96 0 0,18-17-64 0 0,-18 0 32 0 0,0 0 160 0 0,0-16-448 0 0,19 17 192 0 0,-19-1-128 0 0,0-16-256 0 0,0 16-641 0 0,0-16-577 0 0,0 0-672 0 0,0 0-1858 0 0,0 0-897 0 0</inkml:trace>
  <inkml:trace contextRef="#ctx0" brushRef="#br0" timeOffset="3">369 213 1858 0 0,'0'0'4836'0'0,"0"0"-2978"0"0,0-17-32 0 0,18 17 160 0 0,-18 0-577 0 0,19 0-448 0 0,-19 0-224 0 0,18 0-289 0 0,0 0-224 0 0,1-17-96 0 0,-1 17-64 0 0,-18 0-64 0 0,18 0 0 0 0,1 0-448 0 0,-1 0-1057 0 0,-18 0-1730 0 0,19 17-1442 0 0</inkml:trace>
  <inkml:trace contextRef="#ctx0" brushRef="#br0" timeOffset="4">627 294 865 0 0,'0'0'5317'0'0,"0"0"-3235"0"0,18 0-417 0 0,-18-16-127 0 0,19 16-289 0 0,-19 0-160 0 0,18 0-256 0 0,-18-17-161 0 0,19 17-127 0 0,-19-16-97 0 0,0 16-95 0 0,0-16 63 0 0,0 16-64 0 0,0 0 1 0 0,0-16 63 0 0,0 16-224 0 0,0 0 33 0 0,0 0-65 0 0,-19-17-32 0 0,19 17 0 0 0,-18 0-128 0 0,18 0 0 0 0,-19 0 0 0 0,1 0 0 0 0,18 17 0 0 0,0-17 0 0 0,-18 16 0 0 0,18 0 32 0 0,0 0 0 0 0,0 1 96 0 0,0-1-32 0 0,0 0 64 0 0,0 0-96 0 0,0 1 65 0 0,18-1-97 0 0,0-16 0 0 0,1 16 160 0 0,-1-16-256 0 0,1 0 32 0 0,-1 0 32 0 0,0 0 0 0 0,19 0 0 0 0,-18 0 0 0 0,17-16 0 0 0,-16 0-385 0 0,16-1-736 0 0,-18 17-288 0 0,0-16-1250 0 0,1 16-2433 0 0</inkml:trace>
  <inkml:trace contextRef="#ctx0" brushRef="#br0" timeOffset="5">921 229 1377 0 0,'0'0'3908'0'0,"0"0"-1217"0"0,-18 0-898 0 0,18 0 161 0 0,0 0-513 0 0,0 16-544 0 0,0-16-224 0 0,0 0 160 0 0,0 16-161 0 0,0-16-63 0 0,18 17-161 0 0,1-17-159 0 0,-19 0 95 0 0,18 0-128 0 0,0 0 97 0 0,1 0-161 0 0,-1 0 64 0 0,0 0-128 0 0,1 0 32 0 0,-1-17 64 0 0,2 17-31 0 0,-20-16-1 0 0,18 16 0 0 0,-18-16 0 0 0,0 0-64 0 0,0-1 32 0 0,0 17-63 0 0,0-17-33 0 0,0 17-64 0 0,0-15 32 0 0,-18 15 0 0 0,-2 0-32 0 0,20 0-32 0 0,-18 0 0 0 0,18 0 32 0 0,-19 0 0 0 0,1 15-32 0 0,18 2 0 0 0,-18-17 32 0 0,18 17 0 0 0,-19-1 0 0 0,19 0 32 0 0,0 0 0 0 0,0 1 0 0 0,0-1 64 0 0,19-16-32 0 0,-19 16 0 0 0,18-16 64 0 0,0 16-128 0 0,1-16 96 0 0,-1 0 32 0 0,2 0-64 0 0,-2 0 32 0 0,0 0-96 0 0,1 0 32 0 0,-1-16-32 0 0,1 16-128 0 0,-19 0-544 0 0,18 0-834 0 0,-18 0-1569 0 0,0 0-2754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98 833 0 0,'0'0'5829'0'0,"-19"0"-4451"0"0,19 0 191 0 0,0 0 673 0 0,0 0-544 0 0,-18 0-449 0 0,18 0-64 0 0,0-17-160 0 0,0 17-192 0 0,0 0-353 0 0,0 0-63 0 0,18 0-65 0 0,-18 0 193 0 0,19 0-65 0 0,-1 0 33 0 0,19 0-97 0 0,-19-15-64 0 0,19 15-63 0 0,0 0-33 0 0,-19-17-128 0 0,38 17 0 0 0,-19-17-64 0 0,0 2 0 0 0,0 15-32 0 0,-19 0 0 0 0,1-17 0 0 0,-1 17-32 0 0,0 0-32 0 0,-18 0-256 0 0,0 0-513 0 0,0 0-993 0 0,0 0-1248 0 0,0 17-2243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33 4676 0 0,'0'-16'3492'0'0,"0"16"-1923"0"0,-18 0 545 0 0,18 0-128 0 0,-18-16-513 0 0,-1 16-640 0 0,19 0-64 0 0,-18 0-96 0 0,0 16-129 0 0,-1-16-192 0 0,1 16-95 0 0,-1 0-33 0 0,0 1-96 0 0,1-1-32 0 0,0-16-32 0 0,-1 16 0 0 0,19 1-32 0 0,0-1 0 0 0,0 1 0 0 0,0-17-64 0 0,0 15 64 0 0,0 2-32 0 0,0-17 32 0 0,0 16 0 0 0,19-16-64 0 0,-19 0 32 0 0,18 16 32 0 0,-18-16 0 0 0,18 0 0 0 0,1 16 1 0 0,0-16-1 0 0,-1 0-32 0 0,1 17 32 0 0,-1-17 0 0 0,19 16-32 0 0,-19-16 0 0 0,0 16 0 0 0,2 0 0 0 0,-2 1 0 0 0,0-1 0 0 0,-18 0 32 0 0,19 0 0 0 0,-19 1 64 0 0,0-1 64 0 0,18 0 96 0 0,-18 0-32 0 0,0 1 65 0 0,0-1-33 0 0,-18 0-64 0 0,18 1-32 0 0,-19-1 32 0 0,1 0-96 0 0,0 17 33 0 0,-20-17-65 0 0,20 0 0 0 0,-19-16 0 0 0,19 16-32 0 0,-1-16-64 0 0,1 0 32 0 0,-1 0-481 0 0,0 0-896 0 0,19-16-865 0 0,0 0-1538 0 0,0 0-3394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83 1057 0 0,'0'0'3011'0'0,"0"0"-673"0"0,-18-17-833 0 0,18 17 97 0 0,0 0 96 0 0,-19-17-225 0 0,19 17-96 0 0,0 0-352 0 0,0 0-224 0 0,0 0-160 0 0,0 0-33 0 0,19 0-191 0 0,-19 0-1 0 0,0 0 32 0 0,18 0 161 0 0,-18 0-193 0 0,19 17 1 0 0,-1 0-65 0 0,-18-1 32 0 0,18 0-63 0 0,19 17-97 0 0,-19-17 32 0 0,1 16-64 0 0,0-15-160 0 0,0 16 65 0 0,-1-1-33 0 0,0-16-32 0 0,1 1 0 0 0,-19-1 32 0 0,18 0-32 0 0,0 0 0 0 0,-18-16 0 0 0,19 0-64 0 0,-19 0 96 0 0,18 0 0 0 0,-18 0 32 0 0,0 0 64 0 0,19-16-128 0 0,-19 0 32 0 0,0 0 0 0 0,0-1-32 0 0,0 1 32 0 0,0-16-64 0 0,0 15 32 0 0,0 1-32 0 0,0-16 32 0 0,0 15-32 0 0,0-16 32 0 0,0 1-32 0 0,0 16-32 0 0,0-1 64 0 0,0-15-32 0 0,0 15-32 0 0,18 17 0 0 0,-18-16-32 0 0,0 16-192 0 0,0 0-417 0 0,0 0-351 0 0,0 0-994 0 0,0 0-1057 0 0,0 16-2787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66 1858 0 0,'0'0'4420'0'0,"0"0"-2370"0"0,0 0-545 0 0,-18 17 161 0 0,18-17-225 0 0,-18 15-224 0 0,18 2-96 0 0,0-1-352 0 0,-19 16-64 0 0,19 1-129 0 0,0-16-127 0 0,-18 15-225 0 0,18 1-32 0 0,0-1-160 0 0,0-16 64 0 0,0 17-32 0 0,-18-17-64 0 0,18 1 32 0 0,0-1-32 0 0,0 0-64 0 0,0-16-192 0 0,0 16-417 0 0,0-16-287 0 0,0 0-418 0 0,0 0-544 0 0,0-16-1537 0 0,0 16-1377 0 0</inkml:trace>
  <inkml:trace contextRef="#ctx0" brushRef="#br0" timeOffset="1">56 115 641 0 0,'0'0'96'0'0,"0"0"2915"0"0,0 0-1378 0 0,0 0-288 0 0,0 0-31 0 0,0-17-1 0 0,0 17 32 0 0,0 0-192 0 0,0 0-32 0 0,0 0 0 0 0,0 0-352 0 0,0 0-256 0 0,0 0-33 0 0,0 0-128 0 0,0 0-95 0 0,0 0 127 0 0,0 17-32 0 0,0-17 1 0 0,0 16 63 0 0,0-16-96 0 0,18 17 1 0 0,-18-2-33 0 0,0 2-64 0 0,18-1-64 0 0,1 1-32 0 0,-19-2-96 0 0,19 2 129 0 0,0-17-129 0 0,-1 16 0 0 0,0 1 32 0 0,1-17 0 0 0,-1 0 32 0 0,-18 0-64 0 0,19 0 64 0 0,-1-17-32 0 0,0 1 64 0 0,-18-1-64 0 0,19 2-32 0 0,-19-2 32 0 0,0 1 0 0 0,0-1-32 0 0,18 2 0 0 0,-18-18-32 0 0,0 16 0 0 0,0 2 32 0 0,0-2-32 0 0,0 0 64 0 0,0 1-31 0 0,0 0-33 0 0,0 16 32 0 0,0-16 64 0 0,0 16 0 0 0,0 0 32 0 0,0 0-32 0 0,0 0-128 0 0,0 0 0 0 0,18 16 160 0 0,-18 0-96 0 0,19-16 96 0 0,-19 16 32 0 0,19 18 0 0 0,-19-19 1 0 0,19 2-33 0 0,-19 16 0 0 0,18-18-32 0 0,0 2-32 0 0,1 16 32 0 0,-19-18-32 0 0,18 2-32 0 0,1-1 0 0 0,-19 1-64 0 0,18-2 64 0 0,-18 2 0 0 0,18-17 0 0 0,-18 16-64 0 0,0-16-32 0 0,0 0-320 0 0,0 0-833 0 0,0 17-1090 0 0,0-17-1888 0 0,0 16-4454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6T09:13:30.2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5765 0 0,'0'0'4068'0'0,"0"0"-2690"0"0,0 0-33 0 0,0 0 417 0 0,0 0-545 0 0,0 0-609 0 0,0 0-287 0 0,0 0-129 0 0,0 0-96 0 0,0 0-160 0 0,0 0-32 0 0,18 0 192 0 0,-18 0-64 0 0,19 16-96 0 0,-19-16-385 0 0,0 0-736 0 0,18 0-1121 0 0,-18 16-1922 0 0,0-16-2691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5509 0 0,'0'-16'3043'0'0,"0"16"-1153"0"0,0 0-128 0 0,0 0-1 0 0,0 0-383 0 0,19 0-386 0 0,-19 0-191 0 0,0 0-128 0 0,0 0-161 0 0,0 0-255 0 0,0 0-33 0 0,0 0-160 0 0,0 0-32 0 0,0 0-32 0 0,0 0-32 0 0,18 0 0 0 0,-18 0-64 0 0,0 0-353 0 0,0 0-736 0 0,0 0-673 0 0,0 16-1345 0 0,0-16-1857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5894 0 0,'0'0'3299'0'0,"0"0"-1602"0"0,0 0 289 0 0,0 0-128 0 0,0 0-577 0 0,0 0-288 0 0,0 0-288 0 0,0 0-97 0 0,19 0-191 0 0,-19 0-129 0 0,0 0-224 0 0,0 0 0 0 0,0 0-64 0 0,0 0 32 0 0,18 0-32 0 0,-18 0 0 0 0,0 0-160 0 0,0 0-449 0 0,18 0-704 0 0,-18 0-769 0 0,0 0-1922 0 0,0 16-2402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3107 0 0,'0'0'6054'0'0,"18"0"-3652"0"0,-18 0-640 0 0,0 0 320 0 0,0 0-513 0 0,0 0-448 0 0,0 0-416 0 0,0 0-129 0 0,0 0-223 0 0,20 0-193 0 0,-20 0-128 0 0,0 0 0 0 0,18 0 0 0 0,-18 0-128 0 0,0 0-289 0 0,0 0-896 0 0,0 16-1025 0 0,0-16-3043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443 764 2274 0 0,'0'0'1954'0'0,"0"0"-1153"0"0,0 0 448 0 0,0 0 256 0 0,0 0-127 0 0,-18-15 95 0 0,18 15-256 0 0,-19 0-160 0 0,19 0-224 0 0,-18 0-64 0 0,-1 0-1 0 0,0 0-31 0 0,1 0-192 0 0,-1 15 31 0 0,-17-15-95 0 0,17 0-65 0 0,1 17 0 0 0,-19-1 1 0 0,19 0-1 0 0,-19 17-127 0 0,19-1-65 0 0,-20-15-96 0 0,20 31 32 0 0,-1-15-96 0 0,1 16 64 0 0,0-1 0 0 0,-1 1 0 0 0,19-16 97 0 0,0-1-97 0 0,0-15 64 0 0,37-1-96 0 0,-19-16 96 0 0,19 0 0 0 0,19 0 1 0 0,-1-33 63 0 0,0 1 128 0 0,0-1 33 0 0,1-16 31 0 0,0 17-128 0 0,-20-17 33 0 0,1 0-65 0 0,0 1-96 0 0,-19-1-32 0 0,1 0-32 0 0,-1 16-64 0 0,1-15-32 0 0,0-1 33 0 0,-19 0-33 0 0,0 16 0 0 0,0-15-32 0 0,0-1 32 0 0,0 1-32 0 0,0 15 0 0 0,0 0 0 0 0,0 0 0 0 0,0 18 0 0 0,0 15 0 0 0,-19-17 0 0 0,19 17 32 0 0,0 0-64 0 0,0 0-32 0 0,0 0-33 0 0,-19 17 65 0 0,19-17 32 0 0,0 15 0 0 0,0 2 0 0 0,0 16 0 0 0,0-17 0 0 0,0 32 0 0 0,0-15 0 0 0,19 32 0 0 0,-19 0 0 0 0,19 1 32 0 0,-19 14-32 0 0,0-15 32 0 0,18 17-32 0 0,-18-17 33 0 0,0 16-33 0 0,18-32 32 0 0,-18 17-32 0 0,0-18 32 0 0,19 1-32 0 0,-19-17 32 0 0,18-16-32 0 0,-18 1 0 0 0,19-1 0 0 0,-19-16 0 0 0,18 0-96 0 0,-18 0-257 0 0,18 0-255 0 0,-18 0-642 0 0,19 0-864 0 0,-19 0-1505 0 0,0 0-2787 0 0</inkml:trace>
  <inkml:trace contextRef="#ctx0" brushRef="#br0" timeOffset="1">1457 895 5317 0 0,'0'-17'1505'0'0,"-18"17"-191"0"0,-19-16-97 0 0,19 16 416 0 0,-1 0-127 0 0,-18 0-257 0 0,18 0-256 0 0,-17 0-128 0 0,-1 16-257 0 0,18 1-159 0 0,-17-1-129 0 0,-1 1 0 0 0,0 15 1 0 0,18-16-33 0 0,1 16-32 0 0,-1 17-64 0 0,19-16-64 0 0,-18-1-31 0 0,18 1-97 0 0,0-1 64 0 0,18-15 0 0 0,1-1-32 0 0,-19 0-32 0 0,37-16 64 0 0,-18 0-32 0 0,17 0 96 0 0,-17 0 160 0 0,36-16 129 0 0,-18-17-1 0 0,-1 1-96 0 0,-17 16 33 0 0,18-17-33 0 0,-18 0-192 0 0,-1 1 32 0 0,19-1-96 0 0,-19 1 0 0 0,-18-1 0 0 0,19 1-32 0 0,-19-1-64 0 0,0 1 64 0 0,0-1 0 0 0,0 17 0 0 0,-19-17 1 0 0,19 1-1 0 0,-18 16 0 0 0,18-1 0 0 0,-18 2 32 0 0,18 15 0 0 0,0 0 0 0 0,0 0-32 0 0,0 15-64 0 0,-19 2 32 0 0,19 16 64 0 0,0 15 32 0 0,0-16 0 0 0,0 34 32 0 0,0-18-64 0 0,0 17 64 0 0,19-16-64 0 0,-19 16-64 0 0,18-15 32 0 0,0 14 32 0 0,19-31-64 0 0,-19 15 33 0 0,1-31-33 0 0,17-1 0 0 0,2 0 0 0 0,-19 1-33 0 0,-1-17-63 0 0,0 0-192 0 0,1 0-320 0 0,-1 0-385 0 0,0-17-577 0 0,1 1-896 0 0,-19-17-1314 0 0,18 17-2466 0 0</inkml:trace>
  <inkml:trace contextRef="#ctx0" brushRef="#br0" timeOffset="2">2122 32 4837 0 0,'0'-15'1889'0'0,"0"15"-800"0"0,0-17 737 0 0,0 17-160 0 0,0 0-481 0 0,0 17-737 0 0,0-2 161 0 0,0 2 160 0 0,0 16 31 0 0,-19-1-63 0 0,19 1-160 0 0,0 31 31 0 0,0-14-127 0 0,19 15-33 0 0,-19 16-128 0 0,0 0-63 0 0,18 16-161 0 0,0 2 64 0 0,1-19 320 0 0,-19 2-95 0 0,18-17-161 0 0,-18 0-96 0 0,18-16-32 0 0,-18-1-32 0 0,0-15 0 0 0,0 0-32 0 0,0-17 0 0 0,0 16-64 0 0,0-15-128 0 0,0-17-288 0 0,0 16-577 0 0,-18-16-705 0 0,18 0-1313 0 0,-18 0-1922 0 0,-1 0-2690 0 0</inkml:trace>
  <inkml:trace contextRef="#ctx0" brushRef="#br0" timeOffset="3">1789 911 5669 0 0,'-18'-16'1666'0'0,"18"-1"-97"0"0,-19 17 33 0 0,19-16 576 0 0,0 16-352 0 0,0-16-545 0 0,19 16-256 0 0,-1 0-224 0 0,0-17-33 0 0,20 17-95 0 0,17 0-225 0 0,-18-16-63 0 0,18 16-65 0 0,0-16-192 0 0,1 16 0 0 0,-1-16-96 0 0,0 16-32 0 0,0 0 0 0 0,2-17-192 0 0,-2 17-416 0 0,0 0-1090 0 0,0 0-1153 0 0,1 0-2306 0 0,-19 0-4131 0 0</inkml:trace>
  <inkml:trace contextRef="#ctx0" brushRef="#br0" timeOffset="4">3117 699 7399 0 0,'-36'0'1986'0'0,"17"0"-256"0"0,1 0 191 0 0,-20 0 1 0 0,20 0-480 0 0,-19 0-321 0 0,0 0-353 0 0,1 17-223 0 0,-1-1-65 0 0,0 16-127 0 0,-1-15-161 0 0,2 15 64 0 0,-1 1-96 0 0,19-1 0 0 0,-1-15-96 0 0,1 16 32 0 0,18-1-63 0 0,0-16-1 0 0,0 16 0 0 0,0-15-32 0 0,18-1 32 0 0,1-16-32 0 0,-1 0 0 0 0,0 0 32 0 0,19 0 64 0 0,-19 0 0 0 0,20-16-32 0 0,-1-1 0 0 0,0 1 0 0 0,-1 0-64 0 0,1 0 32 0 0,-19-1-64 0 0,19-15 64 0 0,-18 16-32 0 0,0-17 0 0 0,-1 17 0 0 0,1-17-32 0 0,-1 17 64 0 0,0-17-64 0 0,-18 18 32 0 0,0-18 0 0 0,0 16 0 0 0,0 2 0 0 0,0-2 0 0 0,0 17 32 0 0,0 0-32 0 0,-18 0-96 0 0,0 17 32 0 0,18-2 64 0 0,-19 18 32 0 0,19-1 64 0 0,0 1-64 0 0,0-1 0 0 0,0 17 64 0 0,19 1 32 0 0,-1-2-32 0 0,19 1-64 0 0,0-17 129 0 0,18 1 351 0 0,-18-1 129 0 0,18 1-33 0 0,1-33 1 0 0,-20 17-65 0 0,1-2-191 0 0,0-15-97 0 0,1 17-96 0 0,-20-17-128 0 0,19 0 0 0 0,-19 0 0 0 0,19 0-160 0 0,-37 0-481 0 0,18 0-800 0 0,-18 16-1217 0 0,0-16-2371 0 0,0 16-5893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351 65 1698 0 0,'0'0'864'0'0,"-18"-16"482"0"0,18 16 31 0 0,0 0-64 0 0,-19 0-224 0 0,19 0-96 0 0,-18 0-64 0 0,18-16-192 0 0,-18 16-129 0 0,18 0-127 0 0,-19 0-1 0 0,19 0 65 0 0,-19 0-97 0 0,1 0-63 0 0,18 0-33 0 0,-19 0 0 0 0,1-16-63 0 0,18 16-1 0 0,-18 0-64 0 0,-1 0-32 0 0,1 0-32 0 0,18 0 65 0 0,-19 0-97 0 0,1 0-32 0 0,-1 0 0 0 0,19-17 0 0 0,0 17-32 0 0,-19 0-32 0 0,19 0 96 0 0,-18 0-96 0 0,18 0-32 0 0,0 0 32 0 0,0 0 0 0 0,0 0 0 0 0,0 0 32 0 0,0 0-32 0 0,0 0-32 0 0,0 0 32 0 0,-18 0 0 0 0,18 0-32 0 0,0 0 0 0 0,0 0 32 0 0,0 0-32 0 0,0 0 32 0 0,0 0 1 0 0,0 0-1 0 0,0 0-32 0 0,0 0 32 0 0,0 0-64 0 0,0 0 64 0 0,0 0 0 0 0,0 0 32 0 0,0 0 0 0 0,0 0 0 0 0,0 0 160 0 0,0 0-128 0 0,0 0 96 0 0,0 0-32 0 0,0 0 1 0 0,0 0-97 0 0,0 0 0 0 0,0 0-32 0 0,0 0 64 0 0,0 0-96 0 0,-19 0 32 0 0,19 0-32 0 0,0 0 32 0 0,0 0-32 0 0,0 0 0 0 0,0 0 0 0 0,0 0 0 0 0,0 0 0 0 0,0 0 32 0 0,0 0 0 0 0,0 0 32 0 0,0 0-64 0 0,0 0 0 0 0,0 0 64 0 0,0 0 32 0 0,0 0-64 0 0,0 17 0 0 0,0-17 64 0 0,0 0 0 0 0,0 16-64 0 0,0-16 65 0 0,0 16-33 0 0,0-16 0 0 0,0 16 0 0 0,0 1 0 0 0,0-1-32 0 0,0 0 0 0 0,0 0 0 0 0,0 1-32 0 0,0-1 32 0 0,0 0 32 0 0,0 1 96 0 0,0-1-256 0 0,0 0-32 0 0,0 0 32 0 0,0 1 96 0 0,0-1-32 0 0,0-16 0 0 0,0 0 32 0 0,0 16 0 0 0,0-16 0 0 0,0 0 0 0 0,0 0 0 0 0,0 0 32 0 0,0 0-32 0 0,0 0 32 0 0,0 16-32 0 0,0-16 0 0 0,0 0 0 0 0,0 0 32 0 0,0 0 0 0 0,0 0 0 0 0,0 0 32 0 0,0 0 0 0 0,0 0-64 0 0,0 0 96 0 0,0 0-32 0 0,0 0 0 0 0,0 0 0 0 0,0 0 0 0 0,0 0-32 0 0,0 0-32 0 0,0 0 32 0 0,0 0-32 0 0,0 0-32 0 0,0 0 0 0 0,0 0-160 0 0,0 0-609 0 0,0 0-672 0 0,0 0-833 0 0,0 0-2050 0 0,0 0-4228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0 480 0 0,'0'0'1154'0'0,"0"0"-322"0"0,0 0 193 0 0,-19 0 0 0 0,19 0-64 0 0,0 0 32 0 0,0 0-32 0 0,0 0-96 0 0,0 0-32 0 0,0 0 63 0 0,0 0-63 0 0,0 0-128 0 0,0 0-225 0 0,0 0-95 0 0,0 0-129 0 0,0 0-64 0 0,0 0 96 0 0,0 0 65 0 0,0 17-33 0 0,0-17 32 0 0,0 16-95 0 0,0 0 31 0 0,0-16-160 0 0,0 16 32 0 0,0 1-64 0 0,0-2 96 0 0,0 2-95 0 0,19-1 31 0 0,-19-16-64 0 0,0 17 64 0 0,0-2-96 0 0,0 2 0 0 0,18 0 32 0 0,-18-1 0 0 0,0 0-64 0 0,0 0 96 0 0,0 1-64 0 0,0-17-32 0 0,0 16-32 0 0,0 0 96 0 0,0-16-32 0 0,0 16-32 0 0,0-16 32 0 0,18 17-32 0 0,-18-17 0 0 0,0 0 32 0 0,0 0 0 0 0,0 15-32 0 0,0-15 0 0 0,0 0 0 0 0,0 0 32 0 0,0 0-64 0 0,0 17 64 0 0,0-17-32 0 0,0 0 0 0 0,0 0 0 0 0,0 0 0 0 0,0 16 0 0 0,0-16 32 0 0,0 0-32 0 0,0 0 32 0 0,0 17 0 0 0,0-17-32 0 0,0 0 0 0 0,0 0 32 0 0,0 0-32 0 0,19 15 0 0 0,-19-15 0 0 0,0 0 33 0 0,0 0-33 0 0,0 0 32 0 0,0 0-32 0 0,0 17 0 0 0,0-17 0 0 0,0 0 32 0 0,0 0-32 0 0,0 0 0 0 0,0 0-32 0 0,0 0 96 0 0,0 0 0 0 0,0 0 0 0 0,0 0 0 0 0,0 0 64 0 0,0 0-32 0 0,0 0-96 0 0,0 0 64 0 0,0 0 0 0 0,0 0-64 0 0,0 0 32 0 0,0 0-32 0 0,0 0 32 0 0,0 0-32 0 0,0 0 32 0 0,0 0 32 0 0,0 0-32 0 0,0 0 64 0 0,0 0-96 0 0,0 0 64 0 0,0 0 33 0 0,0 0-65 0 0,0 0 64 0 0,0 0-32 0 0,0 0 32 0 0,0 0-96 0 0,0 0 32 0 0,0 0 0 0 0,0 0-32 0 0,0 0 0 0 0,0 0 0 0 0,0 0 0 0 0,18 0-32 0 0,-18 0 96 0 0,19 0 32 0 0,-19 0 0 0 0,19 0 0 0 0,-1 0-64 0 0,0 0 96 0 0,1 0-64 0 0,-1 0 32 0 0,0 0-31 0 0,1-17-1 0 0,-1 17-96 0 0,1 0 96 0 0,-1 0-32 0 0,0 0 0 0 0,1 0 0 0 0,0 0 0 0 0,-1 0 0 0 0,1-15-32 0 0,-1 15 0 0 0,0 0 0 0 0,1 0 0 0 0,-1 0 0 0 0,1 0 32 0 0,-1 15-32 0 0,0-15 0 0 0,-18 0 0 0 0,19 0 0 0 0,-1 0 32 0 0,-18 0-32 0 0,19 0 0 0 0,-19 0 32 0 0,19 0 32 0 0,-19 0-64 0 0,18 0 64 0 0,-18 0-64 0 0,0 0 0 0 0,18 0 0 0 0,-18 0 32 0 0,0 0-32 0 0,0 0 32 0 0,0 0 32 0 0,19 0-64 0 0,-19 0 0 0 0,0 0 32 0 0,0-15-32 0 0,18 15 32 0 0,-18 0-32 0 0,0 0-32 0 0,0 0 32 0 0,0 0-96 0 0,0 0-96 0 0,0 0-192 0 0,0-17-353 0 0,18 17-448 0 0,-18 0-321 0 0,0 0-1024 0 0,0 17-2403 0 0,0-17-2690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16 833 0 0,'0'0'1121'0'0,"0"0"-256"0"0,0 0-161 0 0,0 0-223 0 0,0 0-97 0 0,0 0 1 0 0,0 0-97 0 0,0 0 128 0 0,0 17-31 0 0,0-17 159 0 0,0 0-63 0 0,0 0-97 0 0,0 0-32 0 0,0 0 1 0 0,0 0-65 0 0,0 0 32 0 0,0 0 161 0 0,0 0 191 0 0,0 0 65 0 0,0 0-64 0 0,0 0-321 0 0,0 0-160 0 0,0 0 64 0 0,0 0-96 0 0,-19-17 65 0 0,19 17-33 0 0,0 0-96 0 0,0 0 32 0 0,0 0 32 0 0,0 0-96 0 0,0-16 64 0 0,0 16-64 0 0,0 0-32 0 0,0 0 33 0 0,0 0-1 0 0,0 0 0 0 0,0 0-64 0 0,0 0-64 0 0,0 0 0 0 0,0 0-1 0 0,0 0 65 0 0,0 0 33 0 0,0 16-33 0 0,0-16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0,19 0-801 0 0,-19 17-897 0 0,0-17-1665 0 0,0 16-2339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0 2178 0 0,'0'0'1794'0'0,"0"0"-481"0"0,-18 0-192 0 0,18 0 96 0 0,0 0-64 0 0,-19 0-192 0 0,19 0-192 0 0,0 0-225 0 0,0 17-95 0 0,-18-17-129 0 0,18 0-96 0 0,0 0-63 0 0,0 16-1 0 0,0-16-32 0 0,0 0 0 0 0,0 0-64 0 0,0 0-32 0 0,0 0 96 0 0,0 0-32 0 0,0 0 128 0 0,18 0 33 0 0,-18 0-1 0 0,0 0-128 0 0,0 0 64 0 0,19 0-32 0 0,-19-16-64 0 0,0 16 65 0 0,0 0-1 0 0,0 0-32 0 0,0 0-96 0 0,0 0 64 0 0,0 0 0 0 0,0 0-64 0 0,0 0 0 0 0,0 0-64 0 0,0 0 0 0 0,0 0-64 0 0,0 0 64 0 0,0 0 32 0 0,0 0 0 0 0,0 0 0 0 0,0 0 0 0 0,0 16 32 0 0,0-16-32 0 0,0 0 32 0 0,0 0-64 0 0,0 0 64 0 0,0 0-32 0 0,0 0 32 0 0,0 0 64 0 0,0 0 0 0 0,0 0-64 0 0,0 0 0 0 0,0 0 64 0 0,0-16 1 0 0,0 16 31 0 0,0 0-32 0 0,0 0 32 0 0,0 0-32 0 0,0 0-96 0 0,0 0 64 0 0,0 0-64 0 0,0 0-64 0 0,0 0-128 0 0,0 0 32 0 0,0 0-1410 0 0,0 16-1601 0 0,0 0-3555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17 1057 0 0,'-18'0'1730'0'0,"18"-17"-930"0"0,-18 17 161 0 0,18 0 224 0 0,0 0 1 0 0,-19 0-226 0 0,19 0-191 0 0,0 0-96 0 0,0 0-97 0 0,-19 0-95 0 0,19 0-129 0 0,0 0-32 0 0,0 0-63 0 0,0 0-33 0 0,0 0-32 0 0,0 0 32 0 0,0 0-96 0 0,0 0 97 0 0,0 0-1 0 0,0 0-32 0 0,0 0 32 0 0,0 0 97 0 0,0 0-193 0 0,0 0-32 0 0,0 0 0 0 0,0 0-32 0 0,0 0 32 0 0,0 0-64 0 0,0 0 0 0 0,0 0-64 0 0,0 0 0 0 0,0 0-32 0 0,0 0 128 0 0,0 17-64 0 0,0-17 0 0 0,0 0 0 0 0,0 0 32 0 0,0 0-32 0 0,0 16 32 0 0,0-16-32 0 0,0 0 32 0 0,0 0-32 0 0,0 0-32 0 0,0 0 128 0 0,0 0 64 0 0,0 0-32 0 0,0 0-96 0 0,0-16 0 0 0,0 16 1 0 0,0 0-66 0 0,0 0 66 0 0,0 0-1 0 0,0-17-32 0 0,0 17 32 0 0,0 0 0 0 0,0 0 0 0 0,0 0 0 0 0,0 0-32 0 0,0 0-96 0 0,0 0 32 0 0,0 0 64 0 0,0 17-449 0 0,0-17-896 0 0,0 16-1410 0 0,0-16-1985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2T01:56:14.3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609 160 3203 0 0,'-26'-27'5381'0'0,"-1"27"-4292"0"0,1-26 577 0 0,26-1 159 0 0,-27 27-63 0 0,27-26-256 0 0,0 26-385 0 0,0-27-289 0 0,0 27-159 0 0,27 0-225 0 0,26-26-63 0 0,0 26 31 0 0,0 0-128 0 0,26 0 33 0 0,0 0-97 0 0,1 0 96 0 0,25 26-31 0 0,1 27-33 0 0,0-26-64 0 0,0 26 0 0 0,-27 26-128 0 0,1-26 96 0 0,-54 26-64 0 0,27 27 33 0 0,-53 0-65 0 0,0 0 64 0 0,0 26 0 0 0,-53 0-32 0 0,0 1 96 0 0,-53 25 673 0 0,1 1 0 0 0,-28 0-321 0 0,-25 0-223 0 0,25-1-129 0 0,-25-25 0 0 0,-1-1-96 0 0,26-26 32 0 0,28-27 257 0 0,-1 1-578 0 0,53-1 97 0 0,-26-26 32 0 0,52-27 64 0 0,1 1-32 0 0,26-1 64 0 0,0-26 0 0 0,0 0 64 0 0,0 27 32 0 0,0-27 33 0 0,53 0 95 0 0,-27 0-64 0 0,27 0 32 0 0,26 0-96 0 0,1 0 33 0 0,25 0-97 0 0,-25 0 32 0 0,26 0 0 0 0,26 0-64 0 0,-26 0 0 0 0,26 0 32 0 0,0 0 32 0 0,1 0-64 0 0,-1 26 64 0 0,0-26-64 0 0,1 0 0 0 0,-1 0 0 0 0,-26 0 32 0 0,0 0-32 0 0,-27 0 0 0 0,0 0 0 0 0,-26 0-32 0 0,-26 0 32 0 0,-1 0 0 0 0,1 0-32 0 0,-27 0-32 0 0,0 0 32 0 0,0 0-32 0 0,0 0 32 0 0,0 0-96 0 0,0 27-128 0 0,0-27-96 0 0,-27 0-353 0 0,1 26-288 0 0,-1-26-865 0 0,-26 27-800 0 0,0-27-1698 0 0,27 0-5093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49 4388 0 0,'-18'0'1506'0'0,"18"0"-289"0"0,0 0 224 0 0,-19 0-32 0 0,19 0-448 0 0,0 0-448 0 0,0 0-65 0 0,-19 0-31 0 0,19 0-129 0 0,0 0-32 0 0,0 17-160 0 0,0-17 0 0 0,0 0 0 0 0,0 0-64 0 0,0 0 65 0 0,0 0 95 0 0,0 0 160 0 0,0 0 96 0 0,0 0 1 0 0,19-17-129 0 0,-19 17 33 0 0,0-15-97 0 0,0 15 0 0 0,0-17 32 0 0,0 17 1 0 0,0 0-129 0 0,0-16 128 0 0,0 16-192 0 0,0 0 96 0 0,0 0-96 0 0,0 0 32 0 0,0 0-95 0 0,0 0-66 0 0,0 0 33 0 0,0 16 33 0 0,-19-16-33 0 0,19 0 0 0 0,0 17 0 0 0,0-17 0 0 0,0 0 32 0 0,0 15-32 0 0,0-15 0 0 0,0 0 32 0 0,0 0-32 0 0,0 0 0 0 0,0 0 0 0 0,0 0 32 0 0,0 0 96 0 0,0 0 32 0 0,0 0-32 0 0,19 0-32 0 0,-19-15 32 0 0,0 15 96 0 0,0-17-63 0 0,0 17 95 0 0,0 0 0 0 0,0 0-64 0 0,0 0 0 0 0,0 0-192 0 0,0 0-96 0 0,0 0 96 0 0,-19 17 0 0 0,19-2-224 0 0,-18 2-865 0 0,18-17-1217 0 0,0 17-2338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82 2691 0 0,'0'-16'2370'0'0,"0"16"-961"0"0,0-17 129 0 0,0 17 287 0 0,0 0-223 0 0,0 0-161 0 0,0-15-352 0 0,0 15-320 0 0,0 0-225 0 0,0 0-63 0 0,-19 0-161 0 0,1 0-32 0 0,18 15-95 0 0,-18-15-33 0 0,-1 17 32 0 0,0-17-64 0 0,1 16-64 0 0,18 1 0 0 0,-19-17 32 0 0,1 15-64 0 0,18 2 0 0 0,0-17-64 0 0,-19 0 64 0 0,19 16 0 0 0,-18-16 0 0 0,18 17-32 0 0,0-17 0 0 0,0 0 32 0 0,0 15-64 0 0,0-15 32 0 0,0 0 0 0 0,0 0 0 0 0,0 0 0 0 0,0 0 0 0 0,0 0 0 0 0,0 0 32 0 0,0 17 1 0 0,0-17-1 0 0,18 0-32 0 0,-18 0 32 0 0,19 0-32 0 0,-19 16 0 0 0,18-16 0 0 0,-18 0 0 0 0,19 17 0 0 0,-19-17 0 0 0,18 0 0 0 0,-18 16 0 0 0,0-16 0 0 0,19 16 0 0 0,-19-16 32 0 0,0 17-32 0 0,19-17 0 0 0,-19 16 0 0 0,0 0 32 0 0,0-16 0 0 0,0 16 0 0 0,-19-16 32 0 0,19 0 0 0 0,0 17-64 0 0,-19-1 64 0 0,1-16-32 0 0,-1 16 64 0 0,1-16-96 0 0,18 0 0 0 0,-19 0 32 0 0,19 0-32 0 0,-18 0 64 0 0,18 0-96 0 0,0 0-352 0 0,0 0-769 0 0,0-16-865 0 0,0 16-1281 0 0,18-16-1890 0 0</inkml:trace>
  <inkml:trace contextRef="#ctx0" brushRef="#br0" timeOffset="1">314 212 3619 0 0,'0'-16'1666'0'0,"0"16"-481"0"0,0 0 289 0 0,0 0-65 0 0,0-17-32 0 0,-19 17-480 0 0,19 0-128 0 0,0 0-257 0 0,-18 0-95 0 0,18 0-97 0 0,-19 0 0 0 0,1 17-32 0 0,18-17-31 0 0,-18 16 31 0 0,-1-16-128 0 0,1 17-32 0 0,18-1-64 0 0,-19-16 32 0 0,19 16-64 0 0,0-16-32 0 0,0 17 0 0 0,0-1 0 0 0,0-16 32 0 0,0 16 1 0 0,0-16-1 0 0,19 0-32 0 0,-19 16 32 0 0,18-16 32 0 0,1 0 32 0 0,-1-16-64 0 0,0 16 32 0 0,1-16 0 0 0,-1 0 0 0 0,-18 16-64 0 0,19-17 64 0 0,0 1 96 0 0,-19 0-128 0 0,18-1 64 0 0,-18 17-32 0 0,19-16-32 0 0,-19-1 0 0 0,0 17 64 0 0,0-15 1 0 0,0 15-1 0 0,0-17 64 0 0,0 17 32 0 0,0 0-64 0 0,-19-16-32 0 0,19 16 32 0 0,0 0-64 0 0,0 0-32 0 0,0 0-64 0 0,0 0 0 0 0,0 16 64 0 0,0-16-32 0 0,0 17-32 0 0,0-2 64 0 0,0 2 97 0 0,0-1-65 0 0,0 1 96 0 0,19-1-32 0 0,-19 0 32 0 0,0 1-160 0 0,18-1 32 0 0,-18 0 64 0 0,18 0-32 0 0,-18-16-32 0 0,0 17-64 0 0,19-17 64 0 0,-19 0-32 0 0,0 0-32 0 0,0 0-224 0 0,0 0-545 0 0,0 0-704 0 0,0 0-609 0 0,0 0-1538 0 0,0 0-1953 0 0</inkml:trace>
  <inkml:trace contextRef="#ctx0" brushRef="#br0" timeOffset="2">497 179 833 0 0,'0'-15'4004'0'0,"0"15"-2339"0"0,19 0-288 0 0,-19 0 353 0 0,0 0-353 0 0,0 0-384 0 0,0 0-256 0 0,19 0-192 0 0,-19 15 31 0 0,0 2 65 0 0,0-1-65 0 0,0 1-127 0 0,0-1-65 0 0,0 0-96 0 0,0 1-63 0 0,0-1-65 0 0,0 16-64 0 0,0-15 64 0 0,0-1-64 0 0,0 0-96 0 0,0-16 64 0 0,0 16-32 0 0,0-16 0 0 0,0 0 0 0 0,0 0 0 0 0,0 0 192 0 0,0-16 65 0 0,0 16-97 0 0,0-16-32 0 0,18 0 0 0 0,-18-1-96 0 0,0 1 64 0 0,19-16-64 0 0,-19 15-64 0 0,0 1 32 0 0,18 0 0 0 0,-18-1 33 0 0,18 1-65 0 0,-18-1 64 0 0,0 17-64 0 0,19-15 0 0 0,-19 15 32 0 0,0-17-32 0 0,0 17 0 0 0,0 0 0 0 0,0 0 0 0 0,0 0-129 0 0,0 0 65 0 0,0 17 96 0 0,0-2 0 0 0,0-15 1 0 0,0 17-1 0 0,0-1 0 0 0,0 1-32 0 0,-19-1 32 0 0,19-16-32 0 0,0 16 0 0 0,0-16 0 0 0,0 17 0 0 0,0-17 0 0 0,0 16 0 0 0,0-16 0 0 0,0 0 0 0 0,0 0-32 0 0,0 0 32 0 0,0 0 32 0 0,0 0 0 0 0,0 0 96 0 0,19 0 0 0 0,-19 0 0 0 0,0-16-96 0 0,18 16-32 0 0,-18-17 0 0 0,19 1 0 0 0,-19 16 32 0 0,18-16-32 0 0,-18 16 0 0 0,18-17 32 0 0,-18 17-64 0 0,19 0 32 0 0,-19-16 0 0 0,18 16 0 0 0,-18 0 0 0 0,0 0-32 0 0,0 0 0 0 0,19 0 64 0 0,-19 0-32 0 0,0 16-32 0 0,0-16 32 0 0,19 17-64 0 0,-19-17 64 0 0,0 16 64 0 0,0 0-64 0 0,0 1 0 0 0,0-17 0 0 0,0 16 0 0 0,18 0 0 0 0,-18 0 0 0 0,0-16 0 0 0,0 17 32 0 0,0-17-32 0 0,0 16-32 0 0,0-16 32 0 0,0 0 0 0 0,0 0 0 0 0,0 0 0 0 0,0 0-160 0 0,0 0-737 0 0,0 0-1025 0 0,0 0-1185 0 0,0 16-2979 0 0</inkml:trace>
  <inkml:trace contextRef="#ctx0" brushRef="#br0" timeOffset="3">922 245 3395 0 0,'0'0'3075'0'0,"0"0"-1954"0"0,0 0 192 0 0,0 0-63 0 0,0 0-289 0 0,0 0 224 0 0,0 16-385 0 0,0 1-95 0 0,0 15-32 0 0,18-16-33 0 0,-18 17-223 0 0,20-1-193 0 0,-20 1 0 0 0,0-1-96 0 0,18 1 0 0 0,-18 16 33 0 0,0-17-97 0 0,0 1 160 0 0,18-1 0 0 0,-18 1-128 0 0,0-16 0 0 0,0-2-64 0 0,0 2 0 0 0,0-17 0 0 0,0 0-96 0 0,0 0-224 0 0,0 0-545 0 0,0 0-256 0 0,0 0-1281 0 0,0-17-897 0 0,-18 2-1057 0 0</inkml:trace>
  <inkml:trace contextRef="#ctx0" brushRef="#br0" timeOffset="4">960 294 1153 0 0,'0'-16'2915'0'0,"0"-1"-1250"0"0,0 1-63 0 0,0 16-1 0 0,0-16 129 0 0,18 16-321 0 0,0-17-384 0 0,-18 17-288 0 0,19 0-64 0 0,-1 0-65 0 0,0 0-127 0 0,1 0-97 0 0,-1 0-128 0 0,-18 0 33 0 0,19 17-65 0 0,-19-17 64 0 0,18 16-32 0 0,-18 0 161 0 0,0 1-65 0 0,0 15-64 0 0,-18-16-63 0 0,-1 1-1 0 0,1 15 0 0 0,-1-16-192 0 0,1 17 32 0 0,18-17 0 0 0,-18 0 0 0 0,-1 1-64 0 0,19-1 0 0 0,0-16-224 0 0,0 0-417 0 0,0 16-704 0 0,0-16-993 0 0,0 0-1185 0 0,0 0-2980 0 0</inkml:trace>
  <inkml:trace contextRef="#ctx0" brushRef="#br0" timeOffset="5">1181 1 2594 0 0,'0'0'3043'0'0,"0"0"-1633"0"0,0 0 159 0 0,0 0 65 0 0,0 0-705 0 0,0 0-225 0 0,0 0 385 0 0,0 16-384 0 0,0 1 32 0 0,0-2-1 0 0,0 2-95 0 0,18 16 32 0 0,-18-18-161 0 0,0 18-192 0 0,0-16 1 0 0,0 15-65 0 0,0 1 0 0 0,0-1-96 0 0,19 1-32 0 0,-19-1 1 0 0,0 1-65 0 0,0-1-64 0 0,0 1 64 0 0,18-17 0 0 0,-18-16-32 0 0,19 16 0 0 0,-19-16 0 0 0,18 0 0 0 0,-18 0 64 0 0,18 0-32 0 0,1 0-32 0 0,-1 0-352 0 0,-18-16-577 0 0,18 16-1185 0 0,1-16-1826 0 0,-19 16-4708 0 0</inkml:trace>
  <inkml:trace contextRef="#ctx0" brushRef="#br0" timeOffset="6">1346 359 5477 0 0,'0'0'2370'0'0,"19"-16"-704"0"0,0 16 224 0 0,0-17-64 0 0,-19 17-609 0 0,18-16-288 0 0,0 16-97 0 0,-18-16-95 0 0,18 0-160 0 0,-18 16-193 0 0,18-17-128 0 0,-18 17-96 0 0,0-16-32 0 0,0 16-31 0 0,0 0-65 0 0,0-16 0 0 0,0 16 0 0 0,-18 0-32 0 0,0-17 0 0 0,18 17 0 0 0,-18 0 0 0 0,0 0-32 0 0,18 0 32 0 0,-19 17-32 0 0,19-17 64 0 0,-19 16-32 0 0,19 0-32 0 0,0 1 32 0 0,0-1 0 0 0,0 0 0 0 0,0 0 64 0 0,0 1 32 0 0,19 15-32 0 0,0-16 0 0 0,-1 1 32 0 0,0-17-32 0 0,0 16-64 0 0,0-16 0 0 0,0 0 64 0 0,1 0-32 0 0,18 0 0 0 0,-19 0-352 0 0,0-16-33 0 0,20-1-1184 0 0,-20 1-1089 0 0,1 16-1763 0 0,-1 0-3394 0 0</inkml:trace>
  <inkml:trace contextRef="#ctx0" brushRef="#br0" timeOffset="7">1678 196 8104 0 0,'-18'-17'2658'0'0,"18"2"-1024"0"0,0 15 288 0 0,0 0-33 0 0,0-17-800 0 0,18 17-320 0 0,-18 0-192 0 0,19-16-65 0 0,-19 16-192 0 0,0 0-159 0 0,0 0-97 0 0,0 16 0 0 0,0-16 64 0 0,0 17-32 0 0,-19-2 0 0 0,1 2 0 0 0,-1-1-32 0 0,1 1 0 0 0,18-1-96 0 0,-18-16 64 0 0,18 16 0 0 0,-20-16 0 0 0,20 17-32 0 0,0-17 0 0 0,0 0 0 0 0,20 0 0 0 0,-20 0 64 0 0,18 0 0 0 0,0 0-64 0 0,1 0 32 0 0,-1 0 32 0 0,1 0-31 0 0,-1 0-1 0 0,-18-17-32 0 0,18 17 32 0 0,1 0 0 0 0,-1 0 0 0 0,0 0-64 0 0,1 0 160 0 0,0 17-32 0 0,0-17 0 0 0,17 0 0 0 0,-17 0-96 0 0,-19 16 96 0 0,18-16-32 0 0,-18 16 128 0 0,0 0 129 0 0,0-16 159 0 0,0 17 33 0 0,0-17-1 0 0,0 16-64 0 0,0 0-63 0 0,-18-16-33 0 0,-1 16-96 0 0,1 1-63 0 0,0-1-129 0 0,-20-16 64 0 0,19 16-96 0 0,1 0 0 0 0,-19-16-32 0 0,19 17-352 0 0,-19-17-738 0 0,19 0-1184 0 0,-1 16-1505 0 0,1 0-4901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6T08:58:34.65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1,'3'0,"1"0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6T08:58:34.65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1 416 0 0,'0'0'1442'0'0,"0"0"-129"0"0,0 0 128 0 0,0 0 33 0 0,0 0-65 0 0,0 0-256 0 0,-18 0-288 0 0,18 0-128 0 0,0 0-33 0 0,0 0-31 0 0,0 0-64 0 0,0 0 31 0 0,0 0-95 0 0,-18 0-65 0 0,18 0 129 0 0,0 0-1 0 0,-19 16 33 0 0,19-16-129 0 0,-18 0-95 0 0,18 17-1 0 0,-18-17-96 0 0,18 0 33 0 0,-19 15-129 0 0,1-15-32 0 0,18 17 0 0 0,-20-17 1 0 0,20 0-129 0 0,0 16 64 0 0,-18-16-64 0 0,18 17 64 0 0,0-17-64 0 0,0 15-64 0 0,0-15 64 0 0,0 0 192 0 0,0 17-384 0 0,0-17 64 0 0,0 16-32 0 0,0-16 64 0 0,0 0 32 0 0,0 17 0 0 0,0-2 32 0 0,0-15 0 0 0,0 17 32 0 0,18-17-32 0 0,-18 16 0 0 0,0-16 0 0 0,20 17 0 0 0,-20-17 0 0 0,18 16 32 0 0,-18-16-32 0 0,19 0 0 0 0,-19 0 0 0 0,18 16-64 0 0,-18-16 64 0 0,0 0-32 0 0,0 17 32 0 0,18-17-32 0 0,-18 0 32 0 0,0 0-32 0 0,0 16 33 0 0,0-16-33 0 0,0 0 32 0 0,0 16 0 0 0,0-16 0 0 0,0 0-32 0 0,0 16 0 0 0,0-16 32 0 0,0 17 0 0 0,0-17 0 0 0,0 16 0 0 0,0-16 0 0 0,0 0 0 0 0,0 16 0 0 0,0-16-64 0 0,0 16 64 0 0,0-16 0 0 0,0 17 0 0 0,0-17-32 0 0,0 16 64 0 0,0-16-64 0 0,0 0 64 0 0,0 16-64 0 0,0-16 0 0 0,-18 0 32 0 0,18 16 0 0 0,0-16-32 0 0,0 0 32 0 0,0 17 0 0 0,-18-17 32 0 0,18 0-64 0 0,-19 16 64 0 0,19-16-32 0 0,-18 0 32 0 0,18 16-64 0 0,-20-16 0 0 0,20 0 0 0 0,-18 17 32 0 0,18-17-32 0 0,0 0 0 0 0,-18 0-32 0 0,18 0-96 0 0,-19 0-32 0 0,19 0-256 0 0,0 0-449 0 0,-18 0-609 0 0,18 0-1248 0 0,0 0-2563 0 0</inkml:trace>
  <inkml:trace contextRef="#ctx0" brushRef="#br0" timeOffset="1">19 326 448 0 0,'0'0'1666'0'0,"-18"0"-97"0"0,18 0 225 0 0,0 0-192 0 0,0 0-97 0 0,0 0-128 0 0,0 0-95 0 0,0 0-386 0 0,0 0-127 0 0,0 0-64 0 0,0 0-32 0 0,0 0 191 0 0,18 0 129 0 0,-18 0-224 0 0,18 0-96 0 0,1 0-1 0 0,-19 0-63 0 0,18 0-65 0 0,0 0-159 0 0,2 0-65 0 0,-2 0 32 0 0,1 0-95 0 0,17 0-1 0 0,-17 0-64 0 0,-1 0-64 0 0,0 0-32 0 0,1 0 0 0 0,-1 0-32 0 0,1 0-32 0 0,-1 0-64 0 0,0 0 64 0 0,1 0 32 0 0,-19-16-31 0 0,0 16 31 0 0,19 0-64 0 0,-19 0 32 0 0,0 0 0 0 0,0 0-32 0 0,0 0 0 0 0,0 0-96 0 0,0 0-257 0 0,-19 0-255 0 0,19 0-642 0 0,-19 0-639 0 0,1 0-1090 0 0,18 0-2755 0 0</inkml:trace>
  <inkml:trace contextRef="#ctx0" brushRef="#br0" timeOffset="2">462 391 448 0 0,'-18'0'3524'0'0,"18"0"-1282"0"0,0 0-641 0 0,0 0 289 0 0,0 0-224 0 0,0 0-545 0 0,0 0-288 0 0,0 0-161 0 0,0 0 193 0 0,0 0 128 0 0,18 0-96 0 0,-18 0-225 0 0,18 0-127 0 0,-18 0-65 0 0,19 0 97 0 0,-1 0-193 0 0,-18 0-63 0 0,18-16-33 0 0,1 16 0 0 0,-19-16-96 0 0,0 16-31 0 0,18-16-97 0 0,-18 16 32 0 0,0-17 0 0 0,0 17-64 0 0,0-16 0 0 0,0 16 32 0 0,-18 0-32 0 0,18 0-32 0 0,-19 0 0 0 0,19-16-32 0 0,-18 16 32 0 0,0 0 0 0 0,18 0-32 0 0,-19 0 32 0 0,1 16 0 0 0,18-16 0 0 0,-18 0 0 0 0,18 16 0 0 0,-19-16 0 0 0,19 0-32 0 0,-18 17 32 0 0,18-17 0 0 0,0 16-32 0 0,0 0 64 0 0,0-16-32 0 0,0 16 0 0 0,0 1 0 0 0,0-17 0 0 0,0 16 0 0 0,18-16 32 0 0,-18 0-32 0 0,19 16 32 0 0,-19-16-32 0 0,18 0 0 0 0,-18 0 32 0 0,18 16-32 0 0,-18-16 0 0 0,19 0 0 0 0,-19 0 64 0 0,0 0-64 0 0,18 0 32 0 0,-18 0-64 0 0,0 0 32 0 0,18 0 0 0 0,-18-16 32 0 0,0 16-192 0 0,19 0-128 0 0,-19 0-353 0 0,18 0-480 0 0,-18 0-737 0 0,19 0-1089 0 0,-19 0-1473 0 0,19 0-3203 0 0</inkml:trace>
  <inkml:trace contextRef="#ctx0" brushRef="#br0" timeOffset="3">830 343 352 0 0,'0'0'2755'0'0,"-18"0"-705"0"0,18 0-545 0 0,-18 0 289 0 0,18 0-289 0 0,-19 0-287 0 0,1 0-225 0 0,0 0-289 0 0,-1 0-159 0 0,19 16-129 0 0,-18-16-96 0 0,-1 0-95 0 0,1 16-1 0 0,18-16-96 0 0,-18 16-64 0 0,18 1 0 0 0,0-17-32 0 0,0 16 0 0 0,0-16 0 0 0,0 16 0 0 0,0-16-32 0 0,0 16 32 0 0,18-16-32 0 0,-18 0 64 0 0,18 0 0 0 0,1 0-32 0 0,-1 0 96 0 0,-18 0 1 0 0,19-16 31 0 0,-1 16 128 0 0,-18-16 64 0 0,18 0-95 0 0,-18-1 63 0 0,19 17-96 0 0,-19-16-64 0 0,0 0-32 0 0,0 16 33 0 0,0-16-65 0 0,0-1 32 0 0,0 17-32 0 0,0-16 64 0 0,0 16-128 0 0,0 0 96 0 0,0 0-32 0 0,0-16 0 0 0,0 16-32 0 0,0 0-64 0 0,0 0 0 0 0,0 0-64 0 0,-19 16 64 0 0,19-16 0 0 0,0 16 0 0 0,0 1 64 0 0,0-17-64 0 0,0 16 96 0 0,0 0-63 0 0,19 0 31 0 0,-19-16-32 0 0,0 17 32 0 0,18-1 0 0 0,-18-16 0 0 0,18 0-32 0 0,-18 16 0 0 0,0-16 0 0 0,19 0 96 0 0,-19 0-96 0 0,19 0-32 0 0,-19 0 64 0 0,0 0-128 0 0,18 0-192 0 0,-18 0-385 0 0,0-16-448 0 0,0 16-993 0 0,19 0-1281 0 0,-19 0-1922 0 0</inkml:trace>
  <inkml:trace contextRef="#ctx0" brushRef="#br0" timeOffset="4">960 49 3940 0 0,'0'0'1922'0'0,"0"-15"-289"0"0,0 15 65 0 0,-18 0-257 0 0,18 0-448 0 0,0 0-96 0 0,0 15-128 0 0,0-15-33 0 0,0 17 33 0 0,0-17-32 0 0,0 16-97 0 0,0 1-159 0 0,0-2 31 0 0,0 2-159 0 0,0 16 127 0 0,0-18-384 0 0,0 18 0 0 0,0-16-96 0 0,0 15 32 0 0,0 1 0 0 0,18-17 0 0 0,-18 0 0 0 0,0 17-32 0 0,18-17-32 0 0,-18 0-96 0 0,0 1-64 0 0,19-17-192 0 0,-19 16-129 0 0,0-16-352 0 0,0 16-288 0 0,0-16-160 0 0,0 0-609 0 0,0 0-224 0 0,0 16-544 0 0,0-16-1090 0 0</inkml:trace>
  <inkml:trace contextRef="#ctx0" brushRef="#br0" timeOffset="5">886 310 2338 0 0,'0'0'2627'0'0,"0"0"-1122"0"0,0-16 33 0 0,0 16 63 0 0,0 0-192 0 0,19 0-416 0 0,-19 0-288 0 0,18 0-128 0 0,-18 0-65 0 0,19-16 65 0 0,-19 16-161 0 0,18 0-160 0 0,0 0-128 0 0,1 0-32 0 0,-19 0-31 0 0,18 0-33 0 0,-18 0-32 0 0,18 0-32 0 0,1 16-289 0 0,-19-16-704 0 0,18 0-1313 0 0,-18 16-2050 0 0,19-16-2883 0 0</inkml:trace>
  <inkml:trace contextRef="#ctx0" brushRef="#br0" timeOffset="6">1126 278 609 0 0,'0'0'3171'0'0,"0"0"-1089"0"0,0 0-513 0 0,0 0 193 0 0,0 0-225 0 0,0 0-640 0 0,0 0-160 0 0,0 16-65 0 0,0-16-63 0 0,0 16 64 0 0,0-16-65 0 0,0 16-224 0 0,0 1-127 0 0,0-17-97 0 0,0 16 0 0 0,19 0 0 0 0,-19-16-128 0 0,0 16 32 0 0,18-16-32 0 0,-18 17 0 0 0,18-17 0 0 0,-18 0 0 0 0,19 0 32 0 0,-1 0 1 0 0,-18 0-33 0 0,19-17 64 0 0,-19 1-64 0 0,18 16 32 0 0,-18-16-32 0 0,18 0 32 0 0,-18-1 128 0 0,0 17-128 0 0,0-16 96 0 0,19 0 32 0 0,-19 16-63 0 0,0-16 31 0 0,0-1 32 0 0,0 17 32 0 0,0 0-64 0 0,0-16 32 0 0,0 16 33 0 0,0 0-65 0 0,0 0 32 0 0,0 0-96 0 0,0 0-64 0 0,0 0 0 0 0,0 0-32 0 0,0 0 32 0 0,0 16 64 0 0,0-16-32 0 0,0 0 32 0 0,0 17-32 0 0,0-1 33 0 0,18-16-33 0 0,-18 16-32 0 0,0 0 64 0 0,0-16-64 0 0,0 17 0 0 0,18-1 0 0 0,-18 0-32 0 0,0-16 32 0 0,20 16-32 0 0,-20-16 32 0 0,0 0-96 0 0,0 0-32 0 0,18 17-193 0 0,-18-17-383 0 0,0 0-257 0 0,19 0-512 0 0,-19 0-1154 0 0,0 0-1505 0 0,0 0-1954 0 0</inkml:trace>
  <inkml:trace contextRef="#ctx0" brushRef="#br0" timeOffset="7">1440 229 1217 0 0,'0'0'3235'0'0,"0"0"-1281"0"0,0 0-160 0 0,0 0 160 0 0,0 0-737 0 0,0 0-352 0 0,0 0 160 0 0,0 16-161 0 0,-19-16-63 0 0,19 16-64 0 0,0-16-97 0 0,0 17-95 0 0,0-1-129 0 0,0 0-127 0 0,0 0-33 0 0,0-16-96 0 0,0 17 0 0 0,0 15-96 0 0,0-16-64 0 0,0 1 64 0 0,0-1 0 0 0,0-16-32 0 0,0 16-64 0 0,0 0-96 0 0,19-16-160 0 0,-19 0-257 0 0,0 0-287 0 0,0 0-514 0 0,0 0-543 0 0,0 0-1411 0 0,0 0-1664 0 0</inkml:trace>
  <inkml:trace contextRef="#ctx0" brushRef="#br0" timeOffset="8">1385 261 3619 0 0,'0'-16'1954'0'0,"0"16"-480"0"0,0 0 383 0 0,18 0-191 0 0,-18 0-289 0 0,18 0-352 0 0,-18 0-192 0 0,19 0 64 0 0,-1 0-192 0 0,-18 0-65 0 0,18 0-255 0 0,1 0-225 0 0,-1 0-32 0 0,-18 0 0 0 0,18 0-64 0 0,1 0-64 0 0,-1 0 0 0 0,-18 0-288 0 0,19 0-577 0 0,0 16-1153 0 0,-19-16-1441 0 0,18 0-2339 0 0</inkml:trace>
  <inkml:trace contextRef="#ctx0" brushRef="#br0" timeOffset="9">1661 343 1249 0 0,'0'0'3716'0'0,"0"0"-1923"0"0,0 0 1 0 0,0 0 160 0 0,0 0-321 0 0,18 0-447 0 0,-18-17-258 0 0,0 17-63 0 0,19 0 128 0 0,-19-16-256 0 0,0 16-289 0 0,0-16 33 0 0,18 16-97 0 0,-18-16-96 0 0,0 16-95 0 0,0-17-33 0 0,0 17-64 0 0,0 0 32 0 0,-18 0-128 0 0,18 0 32 0 0,-19 0-32 0 0,1 0-32 0 0,18 0 32 0 0,-18 0 0 0 0,-1 0-64 0 0,19 17 64 0 0,-18-17 0 0 0,18 16 0 0 0,0-16 0 0 0,0 16 0 0 0,-19-16 0 0 0,19 16 0 0 0,0 1 0 0 0,0-17 64 0 0,19 16-64 0 0,-19-16 0 0 0,18 0 128 0 0,1 16-32 0 0,-1-16 32 0 0,0 0-32 0 0,1 0-32 0 0,-1 0 33 0 0,1 0-33 0 0,-1 0 0 0 0,-18 0 0 0 0,18 0-32 0 0,1 0 0 0 0,-1 0-32 0 0,0 0-160 0 0,-18 0-161 0 0,20 0-640 0 0,-20 0-1024 0 0,0 0-994 0 0,0 0-2146 0 0,18 0-3235 0 0</inkml:trace>
  <inkml:trace contextRef="#ctx0" brushRef="#br0" timeOffset="10">2122 196 1185 0 0,'0'-17'3491'0'0,"0"17"-1313"0"0,-18 0-576 0 0,18 0 64 0 0,0 0-1 0 0,0 0-352 0 0,0 0-288 0 0,-19 0-416 0 0,19 0-33 0 0,-19 17-31 0 0,19-17-65 0 0,-18 0-159 0 0,18 16-1 0 0,-18-16-96 0 0,18 17-64 0 0,0-17-31 0 0,0 16-33 0 0,-19-16-32 0 0,19 0-32 0 0,0 16 64 0 0,0-16-160 0 0,0 0 128 0 0,0 0-32 0 0,0 17 0 0 0,0-17-32 0 0,19 0 32 0 0,-19 0 0 0 0,18 0 32 0 0,-18 0-64 0 0,18 0 32 0 0,1 0 0 0 0,-19 0 0 0 0,19 0 0 0 0,-1 0-32 0 0,1 0 0 0 0,-19 0 0 0 0,18 16 0 0 0,0-16 0 0 0,-18 0 32 0 0,19 0-32 0 0,-1 16 32 0 0,-18-16-32 0 0,0 0 0 0 0,0 16 0 0 0,19-16 32 0 0,-19 0-32 0 0,0 17 160 0 0,0-17 129 0 0,0 16 95 0 0,0-16-32 0 0,0 16-31 0 0,-19-16-1 0 0,19 16 0 0 0,-18 1 97 0 0,-1-17-193 0 0,1 0 32 0 0,0 16 0 0 0,-1-16-128 0 0,-18 0 1 0 0,18 0-97 0 0,1 0 32 0 0,0 0-32 0 0,-1 0-96 0 0,1 0-321 0 0,-1 0-704 0 0,1 0-1281 0 0,0 0-2146 0 0,-1 16-6535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17 769 0 0,'0'0'1825'0'0,"0"0"1"0"0,0 0-737 0 0,0 0-64 0 0,0 0 0 0 0,0 0-224 0 0,0 0-225 0 0,0 0 33 0 0,0 0 32 0 0,0 0 127 0 0,0 0-31 0 0,0 0-64 0 0,0 0-97 0 0,0 0 1 0 0,0 0-97 0 0,0 0-31 0 0,0 0 31 0 0,0 0-31 0 0,0 0 95 0 0,0 0 33 0 0,18 15-161 0 0,-18-15-96 0 0,18 17-63 0 0,-18-17-33 0 0,19 16-64 0 0,-19 0-64 0 0,19-16-32 0 0,-19 16 0 0 0,18 1 0 0 0,-18-1-32 0 0,0-16-32 0 0,19 16 0 0 0,-19-16 32 0 0,18 16-64 0 0,-18-16-32 0 0,19 0-224 0 0,-19 0-193 0 0,0 17-223 0 0,0-17-385 0 0,0 0-321 0 0,0 0-447 0 0,0 0-1282 0 0,0 0-1698 0 0</inkml:trace>
  <inkml:trace contextRef="#ctx0" brushRef="#br0" timeOffset="1">167 0 480 0 0,'-18'0'1506'0'0,"18"0"-321"0"0,0 0 64 0 0,-19 17 64 0 0,19-17-127 0 0,-18 15-258 0 0,18 2-287 0 0,-19-1-32 0 0,19-16-65 0 0,-18 16-31 0 0,18 0-193 0 0,-19 1-96 0 0,0 15-32 0 0,19-16 0 0 0,-18-16-95 0 0,18 17-33 0 0,-18-2 0 0 0,18 2 0 0 0,0-17-32 0 0,0 16-32 0 0,0-16 0 0 0,0 0-64 0 0,0 0-257 0 0,0 0-672 0 0,0 0-1088 0 0,0 0-1475 0 0</inkml:trace>
  <inkml:trace contextRef="#ctx0" brushRef="#br0" timeOffset="2">296 162 320 0 0,'0'0'1282'0'0,"-18"0"-193"0"0,18 0 320 0 0,0 0-128 0 0,0 0-320 0 0,0 0-160 0 0,0 0 64 0 0,-18 0-129 0 0,18 0-159 0 0,0 0-129 0 0,-19 0-63 0 0,19 0-33 0 0,0 0 0 0 0,-18 0-31 0 0,18 17-97 0 0,0-17 0 0 0,-19 0 64 0 0,19 15-96 0 0,0-15 1 0 0,0 0-33 0 0,-19 17-64 0 0,19-17-32 0 0,0 16 0 0 0,0-16-32 0 0,0 16 0 0 0,0-16 0 0 0,0 16 32 0 0,0-16-32 0 0,0 0-32 0 0,0 0 32 0 0,0 0 32 0 0,0 0-64 0 0,19 0 160 0 0,-19 0 161 0 0,19 0 63 0 0,-19 0 32 0 0,18 0 1 0 0,-18-16-225 0 0,19 16 32 0 0,-19-16 0 0 0,0 0-31 0 0,18 16-65 0 0,-18-17 96 0 0,0 2 0 0 0,0 15 64 0 0,0-17-95 0 0,0 17-97 0 0,0 0 96 0 0,0-16-128 0 0,-18 16-64 0 0,18 0 0 0 0,-19 0 0 0 0,19 0 0 0 0,-18 0 0 0 0,-1 0-64 0 0,19 0-96 0 0,-19 0-193 0 0,19 16-447 0 0,-18-16-738 0 0,18 17-832 0 0,0-17-1858 0 0,0 15-2819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17 609 0 0,'-19'0'1633'0'0,"19"0"-544"0"0,0 0 417 0 0,0 0-65 0 0,0 0 128 0 0,0 0-159 0 0,0 0-225 0 0,0 0-448 0 0,0 0-193 0 0,19 0 193 0 0,-19 0 32 0 0,18 0 63 0 0,0 15-159 0 0,-18 2-64 0 0,19-17-161 0 0,-1 17-64 0 0,0-1-127 0 0,-18-16-65 0 0,19 16 0 0 0,-1-16-96 0 0,1 16-64 0 0,-19-16 32 0 0,19 17 0 0 0,-19-17-32 0 0,0 0 0 0 0,18 0 0 0 0,-18 16-96 0 0,19-16-96 0 0,-19 0-320 0 0,0 0-321 0 0,0 0-384 0 0,0 16-417 0 0,0-16-672 0 0,0 0-993 0 0,18 0-961 0 0</inkml:trace>
  <inkml:trace contextRef="#ctx0" brushRef="#br0" timeOffset="1">240 0 2274 0 0,'-18'0'1570'0'0,"18"0"-577"0"0,-19 17 64 0 0,19-17 384 0 0,-18 15 128 0 0,18-15-512 0 0,-19 17-288 0 0,19 0-96 0 0,-19-1-129 0 0,1 0-127 0 0,18 0-161 0 0,-19 1 0 0 0,1-1-128 0 0,18 0 0 0 0,0-16-96 0 0,0 16 33 0 0,0 1-65 0 0,0-17 32 0 0,0 0-129 0 0,0 15-223 0 0,0-15-705 0 0,0 0-993 0 0,18 0-1313 0 0,1 0-2819 0 0</inkml:trace>
  <inkml:trace contextRef="#ctx0" brushRef="#br0" timeOffset="2">332 147 1121 0 0,'0'0'1858'0'0,"0"0"-257"0"0,0 0-63 0 0,0 0 63 0 0,0 0-127 0 0,0 0-417 0 0,0 0-128 0 0,0 0-161 0 0,0 0-255 0 0,0 0-257 0 0,0 0 0 0 0,0 0 289 0 0,0 16-1 0 0,0-16 1 0 0,0 16-65 0 0,0-16 1 0 0,0 17-193 0 0,0-17-96 0 0,0 15 32 0 0,0 2-63 0 0,0-17-1 0 0,0 16-96 0 0,0-16 0 0 0,0 17 32 0 0,0-17-64 0 0,0 16-64 0 0,0-16-417 0 0,0 0-768 0 0,0 16-1409 0 0,0-16-2371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0 737 0 0,'0'0'1665'0'0,"0"0"-480"0"0,0 0 225 0 0,0 0 159 0 0,0 0-159 0 0,0 0-225 0 0,0 0-64 0 0,0 0-224 0 0,0 0-225 0 0,19 0 65 0 0,-19 0 64 0 0,18 0-33 0 0,0 17-95 0 0,1-1-128 0 0,-19 0-33 0 0,37-16-160 0 0,-18 17-95 0 0,-19-1-1 0 0,18 0-96 0 0,0 0-64 0 0,1 1-32 0 0,-1-1 0 0 0,0 1 0 0 0,-18-2-32 0 0,19 2-32 0 0,-19-17-192 0 0,0 0-288 0 0,18 16-289 0 0,-18-16-416 0 0,0 0-321 0 0,0 17-415 0 0,0-17-802 0 0,0 0-1153 0 0</inkml:trace>
  <inkml:trace contextRef="#ctx0" brushRef="#br0" timeOffset="1">240 0 2659 0 0,'0'0'1569'0'0,"-19"0"-480"0"0,19 0-192 0 0,0 17 160 0 0,0-17 0 0 0,-18 16-32 0 0,18-16-128 0 0,-18 16 0 0 0,18 1-65 0 0,-19-1-287 0 0,1 0-1 0 0,0 0-95 0 0,18 1-129 0 0,-19-1-96 0 0,19 1-32 0 0,-18-2-127 0 0,-1 2-1 0 0,19-1-32 0 0,0 1 32 0 0,0-17-64 0 0,-19 0 0 0 0,19 15 0 0 0,0-15-225 0 0,0 0-607 0 0,0 0-866 0 0,19 0-736 0 0,0 0-1282 0 0</inkml:trace>
  <inkml:trace contextRef="#ctx0" brushRef="#br0" timeOffset="2">313 164 32 0 0,'0'0'673'0'0,"0"0"736"0"0,0 0-320 0 0,0 0 128 0 0,-18 0-352 0 0,18 0 128 0 0,0 0-32 0 0,0 0-32 0 0,0 0-96 0 0,0 0-33 0 0,0 0 1 0 0,-19 0-96 0 0,19-17-65 0 0,0 17-63 0 0,0 0 128 0 0,0 0-65 0 0,0 0-63 0 0,0 0-33 0 0,0 0-31 0 0,0 0-129 0 0,0 0-32 0 0,0 0-63 0 0,0 0-1 0 0,0 0-128 0 0,0 0 32 0 0,0 0-32 0 0,0 0 65 0 0,0 0-65 0 0,0 0 96 0 0,19 0-96 0 0,-19 0-128 0 0,18 0 96 0 0,-18 0-32 0 0,18 0-64 0 0,-18 0 32 0 0,19 0 1 0 0,-19 0-33 0 0,0 0 0 0 0,18 0-32 0 0,-18 0-32 0 0,0 0 32 0 0,0 0 0 0 0,18 0 0 0 0,-18 0 0 0 0,0 0 0 0 0,0 17 32 0 0,0-17-32 0 0,0 0 32 0 0,0 15 0 0 0,0-15-32 0 0,0 0 32 0 0,0 17 0 0 0,0-17-32 0 0,0 16 32 0 0,0-16 0 0 0,0 17-32 0 0,-18-17 0 0 0,18 0 32 0 0,0 15 0 0 0,0-15-32 0 0,-18 17 32 0 0,18-17-32 0 0,0 17 64 0 0,0-17-64 0 0,-19 0 0 0 0,19 16 0 0 0,0-16 0 0 0,0 16 0 0 0,0-16 0 0 0,0 0 0 0 0,-18 0 0 0 0,18 0 64 0 0,0 0-64 0 0,0 0 0 0 0,0 0 0 0 0,0 0 0 0 0,0 0 64 0 0,0 0 32 0 0,0 0-32 0 0,0 0-32 0 0,0 0 64 0 0,0 0-32 0 0,0 0-64 0 0,0 0 32 0 0,0 0-32 0 0,0 0 0 0 0,0 0 0 0 0,0 0-32 0 0,0 0-32 0 0,0 0 32 0 0,18 0 64 0 0,-18 0-64 0 0,19 0 32 0 0,-19 0 32 0 0,18 0-32 0 0,0 0 32 0 0,-18 0-32 0 0,19 16 32 0 0,0-16-32 0 0,-1 0 32 0 0,-18 0-32 0 0,19 0 0 0 0,-1 0-32 0 0,-18 0 64 0 0,19 0-32 0 0,-19 0 32 0 0,0 0-96 0 0,0 0-672 0 0,0 0-1122 0 0,0 0-1409 0 0,0 0-3235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0 416 0 0,'0'0'1025'0'0,"0"0"-192"0"0,0 0 64 0 0,0 0-96 0 0,-18 0-257 0 0,18 0 1 0 0,0 0 63 0 0,0 0-95 0 0,0 0-1 0 0,0 0-127 0 0,0 0-65 0 0,0 0 32 0 0,0 0 33 0 0,0 0 31 0 0,0 0-64 0 0,0 0 321 0 0,0 0-192 0 0,0 0-129 0 0,0 0-128 0 0,0 0 0 0 0,0 0 97 0 0,0 0-65 0 0,0 0 0 0 0,0 0 0 0 0,0 0-96 0 0,0 0 33 0 0,0 0-161 0 0,0 0 32 0 0,0 0-64 0 0,0 0 0 0 0,0 0-32 0 0,0 0 0 0 0,0 0 0 0 0,0 0 32 0 0,0 0-64 0 0,0 0 32 0 0,0 0 32 0 0,0 0 0 0 0,0 0 32 0 0,0 0 32 0 0,0 0 0 0 0,0 0 64 0 0,0 0 0 0 0,0 0 128 0 0,0 0-32 0 0,0 0-31 0 0,0 0-65 0 0,0 0 32 0 0,0 0-96 0 0,0 0-32 0 0,0 0 32 0 0,0 0-128 0 0,0 0 0 0 0,0 0 32 0 0,0 0 64 0 0,0 0 0 0 0,0 0-32 0 0,0 0 0 0 0,0 0 0 0 0,0 0 0 0 0,0 0 32 0 0,0 0-32 0 0,0 0 64 0 0,0 0 0 0 0,0 0 0 0 0,0 0 128 0 0,0 0-32 0 0,0 0-31 0 0,0 0-1 0 0,0 0 0 0 0,0 0-64 0 0,0 0-32 0 0,0 0 64 0 0,0 0-32 0 0,0 0 0 0 0,0 0 0 0 0,0 0 0 0 0,0 0 0 0 0,0 0-64 0 0,0 0 32 0 0,0 0 0 0 0,0 0 64 0 0,0 0-96 0 0,0 0 32 0 0,0 0 1 0 0,0 0-1 0 0,0 0-32 0 0,0 0 0 0 0,0 0-65 0 0,0 0-383 0 0,0 0-1025 0 0,0 0-289 0 0,0 0-2018 0 0,0 16-1953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1217 0 0,'0'0'1730'0'0,"0"0"-321"0"0,0 0-384 0 0,-18 0 32 0 0,18 0-160 0 0,0 0 32 0 0,0 0-289 0 0,0 0-31 0 0,0 0-161 0 0,0 0-159 0 0,0 0-65 0 0,0 0-128 0 0,0 0 64 0 0,0 0 64 0 0,0 0-31 0 0,0 0-33 0 0,0 0-64 0 0,0 0 0 0 0,-18 0 32 0 0,18 0 32 0 0,0 0 0 0 0,0 0-32 0 0,0 16-64 0 0,0-16-31 0 0,0 0 95 0 0,0 0-96 0 0,0 0 64 0 0,0 0 0 0 0,0 0-96 0 0,0 0 32 0 0,0 0 32 0 0,0 0 0 0 0,0 0-32 0 0,0 0 32 0 0,0 0 64 0 0,0 0-64 0 0,0 0 96 0 0,0 0 97 0 0,0 0-33 0 0,0 0 64 0 0,0 0 32 0 0,0 0-159 0 0,0 0 31 0 0,0 0-96 0 0,0 0-64 0 0,0 0-32 0 0,0 0 32 0 0,0 0 32 0 0,0 0-64 0 0,0 0 32 0 0,0 0 0 0 0,0 0-32 0 0,0 0 0 0 0,0 0 0 0 0,0 0-32 0 0,0 0 0 0 0,0 0-32 0 0,0 0-513 0 0,0 0-960 0 0,0 0-193 0 0,0 0-1152 0 0,0 16-1026 0 0</inkml:trace>
  <inkml:trace contextRef="#ctx0" brushRef="#br0" timeOffset="1">131 17 769 0 0,'0'0'1729'0'0,"0"0"-383"0"0,0 0-33 0 0,0 0-224 0 0,0 0-64 0 0,0 0-64 0 0,0 0-353 0 0,0 0-63 0 0,0 0-129 0 0,0 0-63 0 0,0 0-33 0 0,0 0-64 0 0,0 0 96 0 0,0 0-95 0 0,0 0 31 0 0,0 0-64 0 0,0 0 97 0 0,0 0-1 0 0,0 0-96 0 0,0 0 32 0 0,0 0-128 0 0,0 0 1 0 0,0 0-65 0 0,0 0 32 0 0,0 0-64 0 0,0 0-32 0 0,0 0-32 0 0,0 0 96 0 0,0 0 32 0 0,0 0-32 0 0,0 0 0 0 0,0 0 96 0 0,0 0 64 0 0,0 0 129 0 0,0 0 63 0 0,0 0-96 0 0,0 0 65 0 0,0 0-65 0 0,0 0-64 0 0,0 0-96 0 0,0 0-31 0 0,0 0-65 0 0,0 0-64 0 0,0 0-64 0 0,0 0-289 0 0,0 0-896 0 0,0 0-1057 0 0,18 0-2018 0 0,-18 0-3556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37:14.9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 22 1986 0 0,'-2'-1'592'0'0,"0"1"0"0"0,-1 0 0 0 0,1-1 0 0 0,0 1 0 0 0,0 0 0 0 0,0 0 0 0 0,0 0 0 0 0,0 0 0 0 0,-1 1 0 0 0,1-1 0 0 0,0 0 0 0 0,0 1 0 0 0,0 0 0 0 0,0-1 0 0 0,0 1 0 0 0,0 0 0 0 0,0 0 1 0 0,0 0-1 0 0,1 0 0 0 0,-2 1-592 0 0,1 0 277 0 0,0 0 0 0 0,0 1 0 0 0,0-1 1 0 0,0 1-1 0 0,1-1 0 0 0,-1 1 0 0 0,1-1 1 0 0,-1 1-1 0 0,1 0 0 0 0,0 0 0 0 0,0 0 1 0 0,0-1-1 0 0,0 3-277 0 0,-1 11-52 0 0,0 1 1 0 0,1-1-1 0 0,0 1 1 0 0,2-1-1 0 0,0 5 52 0 0,0-5 977 0 0,3 17-773 0 0,1 0-1 0 0,2-1 1 0 0,1 0-1 0 0,1-1 1 0 0,2 1-1 0 0,2-1-203 0 0,20 66 226 0 0,-16-33-152 0 0,-3 0 0 0 0,-2 1 0 0 0,-4 1 0 0 0,-2 0 0 0 0,-3 0 0 0 0,-3 0 0 0 0,-5 22-74 0 0,4-82-153 0 0,-5 54-181 0 0,-5-27-2708 0 0,8-35-1882 0 0,-5-10 618 0 0,-1-7-2762 0 0</inkml:trace>
  <inkml:trace contextRef="#ctx0" brushRef="#br0" timeOffset="332.002">113 623 3395 0 0,'30'-8'2178'0'0,"12"3"-800"0"0,7-5-33 0 0,10 3 192 0 0,9 5-223 0 0,11-5-322 0 0,2 4-415 0 0,-2 1-321 0 0,-4-3 1 0 0,-13 5-65 0 0,3 0-160 0 0,-16 0 0 0 0,-3 0-32 0 0,-7 0-321 0 0,-13 0-543 0 0,-3 0-962 0 0,-10 0-1313 0 0,-10-2-2210 0 0</inkml:trace>
  <inkml:trace contextRef="#ctx0" brushRef="#br0" timeOffset="646.813">727 21 5285 0 0,'0'0'1965'0'0,"0"0"-460"0"0,1 21 1719 0 0,16 90 347 0 0,-9-66-2514 0 0,-1 0 1 0 0,-1 24-1058 0 0,3 204 1505 0 0,31 160-1505 0 0,-37-415-235 0 0,8 49-896 0 0,5-28-2953 0 0,-7-24-1276 0 0</inkml:trace>
  <inkml:trace contextRef="#ctx0" brushRef="#br0" timeOffset="1351.979">1694 227 2851 0 0,'-4'-3'764'0'0,"0"1"-1"0"0,-1-1 1 0 0,1 0 0 0 0,0 1 0 0 0,-1 0 0 0 0,1 0 0 0 0,-1 0 0 0 0,0 1 0 0 0,0-1 0 0 0,1 1 0 0 0,-1 0-1 0 0,0 0 1 0 0,0 1 0 0 0,-2 0-764 0 0,-2 0 425 0 0,0 0 1 0 0,0 1-1 0 0,0 0 0 0 0,1 1 0 0 0,-1 0 0 0 0,0 0 0 0 0,0 1 1 0 0,1 0-426 0 0,-7 3 174 0 0,1 1 1 0 0,-1 0 0 0 0,1 1-1 0 0,1 1 1 0 0,0 0 0 0 0,0 1-1 0 0,1 0 1 0 0,0 1 0 0 0,-2 3-175 0 0,-1 5 72 0 0,0 1 1 0 0,2 0-1 0 0,0 1 0 0 0,1 1 1 0 0,1 0-1 0 0,2 1 0 0 0,0-1 1 0 0,1 2-1 0 0,1-1 1 0 0,1 1-1 0 0,2 0 0 0 0,0 0 1 0 0,1 1-1 0 0,2-1 0 0 0,0 1 1 0 0,2-1-1 0 0,1 1 0 0 0,2 9-72 0 0,-1-22 13 0 0,0-1-1 0 0,0 1 1 0 0,2-1-1 0 0,-1 0 1 0 0,1 0-1 0 0,1-1 1 0 0,0 1-1 0 0,1-1 1 0 0,0-1 0 0 0,0 1-1 0 0,1-1 1 0 0,0 0-1 0 0,1-1 1 0 0,-1 0-1 0 0,2 0 1 0 0,7 4-13 0 0,5 4 16 0 0,1-1 1 0 0,1-2-1 0 0,1 0 0 0 0,0-1 1 0 0,0-2-1 0 0,24 7-16 0 0,-24-11-10 0 0,-1 0 1 0 0,0-2-1 0 0,1-1 0 0 0,0-1 0 0 0,-1-1 0 0 0,1-1 0 0 0,0-2 0 0 0,0 0 0 0 0,-1-1 1 0 0,1-2-1 0 0,-1-1 0 0 0,0 0 0 0 0,0-2 0 0 0,-1 0 0 0 0,8-6 10 0 0,-16 7-4 0 0,-1 0 1 0 0,0-1-1 0 0,-1 0 0 0 0,1-1 0 0 0,-2-1 0 0 0,1 0 0 0 0,-2 0 1 0 0,1-1-1 0 0,-1-1 0 0 0,-1 0 0 0 0,0-1 0 0 0,-1 1 0 0 0,0-2 1 0 0,-1 1-1 0 0,-1-1 0 0 0,0-1 0 0 0,-1 1 0 0 0,0-1 0 0 0,-1 0 1 0 0,-1-1-1 0 0,0 1 0 0 0,-1-1 0 0 0,-1 0 0 0 0,0-9 4 0 0,-1 14 1 0 0,0 0 0 0 0,-1 0-1 0 0,-1 0 1 0 0,1 1 0 0 0,-2-1-1 0 0,0 0 1 0 0,0 1 0 0 0,-1-1-1 0 0,0 1 1 0 0,-1-1 0 0 0,0 1-1 0 0,0 0 1 0 0,-1 1 0 0 0,0-1 0 0 0,-1 1-1 0 0,0 0 1 0 0,-1 1 0 0 0,0-1-1 0 0,0 1 1 0 0,-1 0 0 0 0,0 1-1 0 0,0 0 1 0 0,-1 0-1 0 0,-38-27 12 0 0,0 3 1 0 0,-2 2-1 0 0,-2 1 0 0 0,0 3 0 0 0,-1 3 0 0 0,-2 1 1 0 0,-5 2-13 0 0,51 16-47 0 0,1 1 1 0 0,0 0 0 0 0,-1 1 0 0 0,0 0 0 0 0,1 0-1 0 0,-1 1 1 0 0,1 0 0 0 0,-1 0 0 0 0,0 0 0 0 0,1 1-1 0 0,-1 1 1 0 0,0-1 0 0 0,1 1 0 0 0,0 0 0 0 0,-1 1-1 0 0,1 0 1 0 0,-2 1 46 0 0,-10 7-1279 0 0,1 1 0 0 0,1 0 0 0 0,0 1 0 0 0,1 1 0 0 0,-8 9 1279 0 0,-15 13-4986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32 416 0 0,'0'0'1378'0'0,"0"-15"415"0"0,-18 15-351 0 0,18 0-129 0 0,0 0-96 0 0,0 0 160 0 0,0 0-159 0 0,0 0-161 0 0,0 0-193 0 0,0 0 33 0 0,0 0-224 0 0,0 0-97 0 0,0 0-159 0 0,0 0-129 0 0,0 0 193 0 0,18 0-97 0 0,-18 0 32 0 0,19 0-95 0 0,-19 15-1 0 0,18-15-64 0 0,-18 17-64 0 0,19 0-31 0 0,-1-1-65 0 0,0 0 32 0 0,-18 0-96 0 0,19-16-32 0 0,-1 17 96 0 0,-18-1-32 0 0,19-16-64 0 0,-19 16 0 0 0,18 0-160 0 0,-18-16-129 0 0,0 0-191 0 0,0 17-129 0 0,0-17-191 0 0,0 0-289 0 0,0 0-385 0 0,0 0-544 0 0,0 0-832 0 0,0 0-834 0 0,0 0-736 0 0</inkml:trace>
  <inkml:trace contextRef="#ctx0" brushRef="#br0" timeOffset="1">202 0 1377 0 0,'0'0'2306'0'0,"0"0"-672"0"0,0 0-129 0 0,0 0 225 0 0,0 0-321 0 0,-18 0-512 0 0,18 0-128 0 0,0 0 96 0 0,-18 17 128 0 0,-1-17-257 0 0,19 15-255 0 0,-18 2-65 0 0,-1 0 33 0 0,19-1-33 0 0,-18 0-192 0 0,0 0 1 0 0,-1 1-129 0 0,1-1 0 0 0,18 0-32 0 0,-19 0-32 0 0,19 1 0 0 0,0-1 32 0 0,0 0-64 0 0,0-16 0 0 0,0 16-192 0 0,0-16-289 0 0,0 0-544 0 0,0 0-640 0 0,19 0-641 0 0,-1 0-1250 0 0,1 0-2081 0 0</inkml:trace>
  <inkml:trace contextRef="#ctx0" brushRef="#br0" timeOffset="2">259 131 1569 0 0,'0'0'2531'0'0,"0"0"-898"0"0,0 0-127 0 0,0 0 191 0 0,0 0-351 0 0,0 0-481 0 0,0 0-97 0 0,0 0-159 0 0,0 0-33 0 0,0 0 65 0 0,0 0 32 0 0,18 16-129 0 0,-18-16-63 0 0,0 16-65 0 0,0-16-64 0 0,0 16-95 0 0,0-16-1 0 0,0 17-32 0 0,0-17-32 0 0,0 16-32 0 0,0-16 33 0 0,0 0-97 0 0,0 0 0 0 0,0 0 0 0 0,0 0-64 0 0,0 0 64 0 0,0 0 64 0 0,0 0 0 0 0,0 0 161 0 0,0 0-97 0 0,18 0-96 0 0,1-16 0 0 0,-19 16-96 0 0,18-17-64 0 0,-18 17 96 0 0,19 0-64 0 0,-1-16 32 0 0,-18 16 0 0 0,0-16-32 0 0,18 16 32 0 0,-18 0-32 0 0,0 0 32 0 0,19 0-32 0 0,-19 0 0 0 0,0 0 0 0 0,0 0 0 0 0,0 0 32 0 0,0 0-32 0 0,18 0 64 0 0,-18 0-32 0 0,0 0 64 0 0,0 16-32 0 0,0-16 33 0 0,0 16-33 0 0,0 1 32 0 0,0-17 0 0 0,0 0-96 0 0,0 16 96 0 0,0-16-32 0 0,0 0 0 0 0,0 16-64 0 0,0-16 0 0 0,0 0 0 0 0,0 0-64 0 0,0 0-641 0 0,19 0-1088 0 0,-19 16-1667 0 0,0-16-4515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1217 0 0,'0'0'1602'0'0,"0"0"-513"0"0,0 0-128 0 0,0 0 32 0 0,0 0 160 0 0,0 0 0 0 0,0 0-256 0 0,0 0-193 0 0,0 0-95 0 0,0 0-33 0 0,0 0-159 0 0,0 0-129 0 0,0 0 96 0 0,0 0-31 0 0,0 0 191 0 0,0 0-63 0 0,0 0-1 0 0,0 16-128 0 0,0-16 1 0 0,0 17-129 0 0,0-2 0 0 0,0-15-96 0 0,0 17 33 0 0,-19-1-129 0 0,19-16 64 0 0,0 17-64 0 0,0-2 0 0 0,0 2 0 0 0,0-17-32 0 0,0 16 0 0 0,0-16-128 0 0,0 17-33 0 0,0-17-191 0 0,0 15-288 0 0,0-15-514 0 0,0 0-735 0 0,0 17-2916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17 865 0 0,'0'-16'2402'0'0,"0"16"-1281"0"0,18 0-192 0 0,-18 0 256 0 0,18 0-64 0 0,-18 0-64 0 0,19 0-192 0 0,-1 0-224 0 0,-18 0-161 0 0,19 0-128 0 0,0 0-159 0 0,-19 16 63 0 0,0-16-96 0 0,18 16 32 0 0,-18-16 0 0 0,0 16 1 0 0,0-16-1 0 0,0 17-32 0 0,0-1 0 0 0,-18 0 32 0 0,18 1-32 0 0,-19-1-64 0 0,0 0 65 0 0,1 0-65 0 0,18 1-32 0 0,-19-1 0 0 0,1 0-32 0 0,18-16 0 0 0,0 16-32 0 0,0-16 0 0 0,0 0 0 0 0,0 0 0 0 0,0 0 0 0 0,0 0 160 0 0,0 0 192 0 0,0 0 321 0 0,18 0-128 0 0,19-16-129 0 0,-18 16-128 0 0,0-16-128 0 0,-1 16-64 0 0,1 0 1 0 0,-1-16-65 0 0,0 16 0 0 0,1 0-96 0 0,-19 0-321 0 0,0 0-640 0 0,18 0-1025 0 0,-18 0-1729 0 0,0 16-5286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0 865 0 0,'0'0'2146'0'0,"0"0"-641"0"0,0 0-95 0 0,0 0-1 0 0,20 0-32 0 0,-2 0-256 0 0,1 0-96 0 0,0 0-256 0 0,-1 0-160 0 0,-18 0-65 0 0,18 0-95 0 0,2 0-97 0 0,-2 0-96 0 0,-18 0 64 0 0,18 0-191 0 0,-18 0-33 0 0,18 0-32 0 0,-18 0-32 0 0,0 17 64 0 0,0-17 0 0 0,0 16-64 0 0,-18-16 96 0 0,0 16-32 0 0,18-16-32 0 0,-18 15 0 0 0,18-15-64 0 0,-20 17 32 0 0,20-17-32 0 0,-18 16 32 0 0,18-16-64 0 0,0 0-32 0 0,0 0-32 0 0,0 0 32 0 0,0 0 0 0 0,0 0 0 0 0,0 0 64 0 0,0 0-32 0 0,0 0 64 0 0,0 0-96 0 0,18 0 32 0 0,-18 0 0 0 0,0 0 0 0 0,20 0-32 0 0,-20 0 64 0 0,18 0-32 0 0,-18 0 32 0 0,18 0 0 0 0,-18 0 0 0 0,0 0 0 0 0,0 0 96 0 0,0 17 32 0 0,0-17-32 0 0,0 0 32 0 0,0 16 64 0 0,0-16-32 0 0,0 16 65 0 0,-18-16-1 0 0,0 0 32 0 0,-2 17-192 0 0,2-17 64 0 0,-19 15-96 0 0,18-15-32 0 0,1 16 0 0 0,-2-16-192 0 0,20 0-256 0 0,-18 16-513 0 0,0-16-673 0 0,18 17-1216 0 0,-18-17-3749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98 0 0 0,'0'0'64'0'0,"0"0"-32"0"0,0 0 0 0 0,0 0-64 0 0,0 0-64 0 0</inkml:trace>
  <inkml:trace contextRef="#ctx0" brushRef="#br0" timeOffset="1">55 17 1217 0 0,'0'0'961'0'0,"0"0"32"0"0,0 0 64 0 0,0 0 0 0 0,0 0-256 0 0,0 0 0 0 0,0 0-97 0 0,0 0-31 0 0,0 0-129 0 0,0-17-63 0 0,0 17-1 0 0,0 0-63 0 0,0 0-1 0 0,0 0-64 0 0,0 0-63 0 0,0 0 31 0 0,0 0-32 0 0,0 0-64 0 0,0 0 97 0 0,0 0-33 0 0,0 0 0 0 0,0 0-31 0 0,0 0-1 0 0,0 0 64 0 0,0 0 0 0 0,0 0-31 0 0,0 0-33 0 0,0 0-64 0 0,0 0 0 0 0,0 0-96 0 0,0 0 32 0 0,0 17-31 0 0,0-17 63 0 0,0 0 0 0 0,0 16 32 0 0,0 0-64 0 0,0-16 0 0 0,-18 17-32 0 0,18-1 0 0 0,0 0-31 0 0,0 0-33 0 0,0 0 32 0 0,-18-1-32 0 0,18 2-32 0 0,0-1 0 0 0,0 1 0 0 0,-19-17-64 0 0,19 15-65 0 0,0-15-127 0 0,0 0-192 0 0,0 0-161 0 0,0 0-416 0 0,0 17-384 0 0,0-17-833 0 0,0 0-1538 0 0</inkml:trace>
  <inkml:trace contextRef="#ctx0" brushRef="#br0" timeOffset="2">74 33 609 0 0,'0'0'1985'0'0,"0"0"-960"0"0,0-16 96 0 0,0 16-64 0 0,0 0 97 0 0,0 0-65 0 0,0 0-225 0 0,0 0-191 0 0,0 0-96 0 0,0 0-1 0 0,0 0-127 0 0,0 0-1 0 0,0 0-192 0 0,0 0-32 0 0,0 0 1 0 0,0 0-1 0 0,0 0 160 0 0,0 0-160 0 0,0 16 33 0 0,0-16-33 0 0,0 16-64 0 0,0 1 96 0 0,18-17-96 0 0,-18 16-63 0 0,18 0 31 0 0,-18-16-64 0 0,20 16 64 0 0,-20 0-64 0 0,0-1-32 0 0,17 2-32 0 0,-17-17-32 0 0,0 16 64 0 0,19-16-32 0 0,-19 0 64 0 0,0 17-64 0 0,0-17 0 0 0,0 0 32 0 0,0 0 0 0 0,18 0-32 0 0,-18 0 32 0 0,0 0 0 0 0,0 0-32 0 0,0 0 0 0 0,0 0 0 0 0,0 15 0 0 0,0-15 0 0 0,0 0 32 0 0,18 0-32 0 0,-18 0 32 0 0,0 0-32 0 0,0 0 0 0 0,0 0 32 0 0,0 0 32 0 0,0 0 0 0 0,0 0-32 0 0,0 0 129 0 0,0 0-33 0 0,0 0-32 0 0,19-15-96 0 0,-19 15 64 0 0,0-17 32 0 0,0 1-32 0 0,0 16 0 0 0,18-17-64 0 0,-18 2 32 0 0,0-1 0 0 0,0 0 64 0 0,0 0-96 0 0,19 0 32 0 0,-19 16-32 0 0,0-17-32 0 0,0 1 32 0 0,0 16 32 0 0,0 0-32 0 0,0-16-64 0 0,0 16-160 0 0,0 0-128 0 0,0 0-321 0 0,0 0-800 0 0,0 0-257 0 0,0 16-1857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37 375 1249 0 0,'0'0'1954'0'0,"-18"0"-929"0"0,18 0 128 0 0,0 0 577 0 0,-19-16-193 0 0,19 16 1 0 0,0 0-97 0 0,0 0-352 0 0,0 0-64 0 0,0 0-64 0 0,0 0-128 0 0,0 0-225 0 0,0 0-159 0 0,0 0 31 0 0,19 16 225 0 0,-19-16-97 0 0,18 0 33 0 0,0 0-129 0 0,1 0 33 0 0,-1 16-129 0 0,1-16-31 0 0,18 0-33 0 0,0 0 32 0 0,18 17-31 0 0,-18-17-33 0 0,18 0-64 0 0,20 0 33 0 0,-20 0-97 0 0,18 0 32 0 0,2 0-32 0 0,-2 0 64 0 0,1 0-127 0 0,-18 0-1 0 0,17 16 32 0 0,-18-16-128 0 0,-18 0 32 0 0,19 0 32 0 0,-19 0-64 0 0,-19 0 32 0 0,1 0 0 0 0,-1 0-32 0 0,-18 0 32 0 0,0 0-64 0 0,0 0-64 0 0,0 0 64 0 0,0 0 0 0 0,0 0 64 0 0,0 0-192 0 0,0 0-96 0 0,0 0-225 0 0,0 0-383 0 0,0 0-193 0 0,-18 0-513 0 0,18 0-640 0 0,-19 0-640 0 0,1 0-1571 0 0,0 16-5828 0 0</inkml:trace>
  <inkml:trace contextRef="#ctx0" brushRef="#br0" timeOffset="1">628 17 3075 0 0,'-18'0'2594'0'0,"18"0"-1152"0"0,0-16 351 0 0,0 16 129 0 0,0 0-32 0 0,0 0-417 0 0,0 0-576 0 0,0 16 320 0 0,0 1-31 0 0,0-2-97 0 0,0 2-193 0 0,0-1-95 0 0,0 16 64 0 0,0 18-224 0 0,0-2-129 0 0,0 1 1 0 0,0 0-1 0 0,0 32-31 0 0,0-16-129 0 0,0 0 0 0 0,0 1-64 0 0,0-1-63 0 0,-19 0 31 0 0,19 0 0 0 0,0 0-64 0 0,-18-16-96 0 0,18 0 97 0 0,0-17-97 0 0,-19 18 0 0 0,19-18 32 0 0,0-16-32 0 0,0 1-96 0 0,-19-2 32 0 0,19 2 32 0 0,0-17-32 0 0,0 0 0 0 0,0 0 0 0 0,0 0-64 0 0,0 0-192 0 0,0 0-289 0 0,0 0-544 0 0,0 0-896 0 0,0 0-1539 0 0,0-17-2593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17 833 0 0,'0'0'1121'0'0,"0"0"-256"0"0,0 0-161 0 0,0 0-223 0 0,0 0-97 0 0,0 0 1 0 0,0 0-97 0 0,0 0 128 0 0,0 16-31 0 0,0-16 159 0 0,0 0-63 0 0,0 0-97 0 0,0 0-32 0 0,0 0 1 0 0,0 0-65 0 0,0 0 32 0 0,0 0 161 0 0,0 0 191 0 0,0 0 65 0 0,0 0-64 0 0,0 0-321 0 0,0 0-160 0 0,0 0 64 0 0,0 0-96 0 0,-18-16 65 0 0,18 16-33 0 0,0 0-96 0 0,0 0 32 0 0,0 0 32 0 0,0 0-96 0 0,0-17 64 0 0,0 17-64 0 0,0 0-32 0 0,0 0 33 0 0,0 0-1 0 0,0 0 0 0 0,0 0-64 0 0,0 0-64 0 0,0 0 0 0 0,0 0-1 0 0,0 0 65 0 0,0 0 33 0 0,0 17-33 0 0,0-17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0,18 0-801 0 0,-18 16-897 0 0,0-16-1665 0 0,0 16-2339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1 2178 0 0,'0'0'1794'0'0,"0"0"-481"0"0,-19 0-192 0 0,19 0 96 0 0,0 0-64 0 0,-18 0-192 0 0,18 0-192 0 0,0 0-225 0 0,0 16-95 0 0,-18-16-129 0 0,18 0-96 0 0,0 0-63 0 0,0 16-1 0 0,0-16-32 0 0,0 0 0 0 0,0 0-64 0 0,0 0-32 0 0,0 0 96 0 0,0 0-32 0 0,0 0 128 0 0,18 0 33 0 0,-18 0-1 0 0,0 0-128 0 0,0 0 64 0 0,18 0-32 0 0,-18-16-64 0 0,0 16 65 0 0,0 0-1 0 0,0 0-32 0 0,0 0-96 0 0,0 0 64 0 0,0 0 0 0 0,0 0-64 0 0,0 0 0 0 0,0 0-64 0 0,0 0 0 0 0,0 0-64 0 0,0 0 64 0 0,0 0 32 0 0,0 0 0 0 0,0 0 0 0 0,0 0 0 0 0,0 16 32 0 0,0-16-32 0 0,0 0 32 0 0,0 0-64 0 0,0 0 64 0 0,0 0-32 0 0,0 0 32 0 0,0 0 64 0 0,0 0 0 0 0,0 0-64 0 0,0 0 0 0 0,0 0 64 0 0,0-16 1 0 0,0 16 31 0 0,0 0-32 0 0,0 0 32 0 0,0 0-32 0 0,0 0-96 0 0,0 0 64 0 0,0 0-64 0 0,0 0-64 0 0,0 0-128 0 0,0 0 32 0 0,0 0-1410 0 0,0 16-1601 0 0,0 0-3555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17 1057 0 0,'-19'0'1730'0'0,"19"-16"-930"0"0,-18 16 161 0 0,18 0 224 0 0,0 0 1 0 0,-18 0-226 0 0,18 0-191 0 0,0 0-96 0 0,0 0-97 0 0,-19 0-95 0 0,19 0-129 0 0,0 0-32 0 0,0 0-63 0 0,0 0-33 0 0,0 0-32 0 0,0 0 32 0 0,0 0-96 0 0,0 0 97 0 0,0 0-1 0 0,0 0-32 0 0,0 0 32 0 0,0 0 97 0 0,0 0-193 0 0,0 0-32 0 0,0 0 0 0 0,0 0-32 0 0,0 0 32 0 0,0 0-64 0 0,0 0 0 0 0,0 0-64 0 0,0 0 0 0 0,0 0-32 0 0,0 0 128 0 0,0 16-64 0 0,0-16 0 0 0,0 0 0 0 0,0 0 32 0 0,0 0-32 0 0,0 16 32 0 0,0-16-32 0 0,0 0 32 0 0,0 0-32 0 0,0 0-32 0 0,0 0 128 0 0,0 0 64 0 0,0 0-32 0 0,0 0-96 0 0,0-16 0 0 0,0 16 1 0 0,0 0-66 0 0,0 0 66 0 0,0 0-1 0 0,0-16-32 0 0,0 16 32 0 0,0 0 0 0 0,0 0 0 0 0,0 0 0 0 0,0 0-32 0 0,0 0-96 0 0,0 0 32 0 0,0 0 64 0 0,0 16-449 0 0,0-16-896 0 0,0 16-1410 0 0,0-16-1985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50 4388 0 0,'-18'0'1506'0'0,"18"0"-289"0"0,0 0 224 0 0,-19 0-32 0 0,19 0-448 0 0,0 0-448 0 0,0 0-65 0 0,-18 0-31 0 0,18 0-129 0 0,0 0-32 0 0,0 15-160 0 0,0-15 0 0 0,0 0 0 0 0,0 0-64 0 0,0 0 65 0 0,0 0 95 0 0,0 0 160 0 0,0 0 96 0 0,0 0 1 0 0,18-15-129 0 0,-18 15 33 0 0,0-17-97 0 0,0 17 0 0 0,0-16 32 0 0,0 16 1 0 0,0 0-129 0 0,0-16 128 0 0,0 16-192 0 0,0 0 96 0 0,0 0-96 0 0,0 0 32 0 0,0 0-95 0 0,0 0-66 0 0,0 0 33 0 0,0 16 33 0 0,-18-16-33 0 0,18 0 0 0 0,0 16 0 0 0,0-16 0 0 0,0 0 32 0 0,0 17-32 0 0,0-17 0 0 0,0 0 32 0 0,0 0-32 0 0,0 0 0 0 0,0 0 0 0 0,0 0 32 0 0,0 0 96 0 0,0 0 32 0 0,0 0-32 0 0,18 0-32 0 0,-18-17 32 0 0,0 17 96 0 0,0-16-63 0 0,0 16 95 0 0,0 0 0 0 0,0 0-64 0 0,0 0 0 0 0,0 0-192 0 0,0 0-96 0 0,0 0 96 0 0,-18 16 0 0 0,18 1-224 0 0,-18-2-865 0 0,18-15-1217 0 0,0 17-2338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37:13.6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56 3011 0 0,'0'0'215'0'0,"0"-1"1"0"0,0 1-1 0 0,0-1 0 0 0,0 1 1 0 0,-1 0-1 0 0,1-1 0 0 0,0 1 1 0 0,0 0-1 0 0,0-1 1 0 0,-1 1-1 0 0,1-1 0 0 0,0 1 1 0 0,0 0-1 0 0,-1 0 0 0 0,1-1 1 0 0,0 1-1 0 0,-1 0 1 0 0,1-1-1 0 0,0 1 0 0 0,-1 0 1 0 0,1 0-1 0 0,-1 0 0 0 0,1-1 1 0 0,0 1-1 0 0,-1 0 1 0 0,1 0-1 0 0,-1 0 0 0 0,1 0 1 0 0,0 0-1 0 0,-1 0 0 0 0,1 0 1 0 0,-1 0-1 0 0,1 0 1 0 0,0 0-1 0 0,-1 0 0 0 0,1 0 1 0 0,-1 0-1 0 0,1 0 0 0 0,-1 0 1 0 0,1 0-1 0 0,0 1 1 0 0,-1-1-1 0 0,1 0 0 0 0,0 0 1 0 0,-1 0-1 0 0,1 1 0 0 0,-1-1 1 0 0,1 0-1 0 0,0 0 1 0 0,0 1-1 0 0,-1-1 0 0 0,1 0 1 0 0,0 1-1 0 0,0-1 0 0 0,-1 0 1 0 0,1 1-1 0 0,0-1-215 0 0,-15 39 2785 0 0,-3 53-2392 0 0,12-26 406 0 0,4 0-1 0 0,4 55-798 0 0,0-57 165 0 0,17 171 265 0 0,-5-93-294 0 0,-11-112-185 0 0,1 1-1 0 0,1-1 1 0 0,2 0-1 0 0,9 23 50 0 0,-14-48-113 0 0,0-1-1 0 0,0-1 0 0 0,1 1 0 0 0,-1 0 0 0 0,1-1 0 0 0,0 1 1 0 0,0-1-1 0 0,1 0 0 0 0,-1 0 0 0 0,1 0 0 0 0,-1 0 0 0 0,1-1 0 0 0,1 1 114 0 0,-4-2-227 0 0,1 0-1 0 0,-1 0 1 0 0,0-1-1 0 0,1 1 1 0 0,0-1-1 0 0,-1 1 1 0 0,1-1-1 0 0,-1 1 1 0 0,1-1-1 0 0,-1 0 1 0 0,1 0-1 0 0,0 0 1 0 0,-1 0-1 0 0,1 0 1 0 0,0 0-1 0 0,0 0 228 0 0,-1-1-328 0 0,0 1 1 0 0,0-1-1 0 0,0 1 1 0 0,0-1-1 0 0,0 0 1 0 0,0 1-1 0 0,0-1 1 0 0,0 0-1 0 0,0 0 1 0 0,0 0-1 0 0,-1 1 1 0 0,1-1-1 0 0,0 0 1 0 0,-1 0-1 0 0,1 0 1 0 0,0 0-1 0 0,-1 0 1 0 0,0-1-1 0 0,1 1 1 0 0,-1 0-1 0 0,1 0 0 0 0,-1 0 1 0 0,0 0-1 0 0,0 0 1 0 0,0-1 327 0 0,1-16-7255 0 0</inkml:trace>
  <inkml:trace contextRef="#ctx0" brushRef="#br0" timeOffset="335.835">204 591 1089 0 0,'57'-14'7012'0'0,"8"11"-4131"0"0,59 14-592 0 0,-15 3-1264 0 0,43 6-683 0 0,0-6 0 0 0,3-7-342 0 0,-150-7-257 0 0,33-4-1297 0 0,-37 4 1326 0 0,0 0-1 0 0,0-1 0 0 0,0 1 1 0 0,0-1-1 0 0,0 1 0 0 0,0-1 1 0 0,0 1-1 0 0,0-1 1 0 0,0 0-1 0 0,-1 1 0 0 0,1-1 1 0 0,0 0-1 0 0,0 0 0 0 0,-1 0 1 0 0,1 0-1 0 0,0 1 1 0 0,-1-1-1 0 0,1-1 229 0 0,1-10-4666 0 0</inkml:trace>
  <inkml:trace contextRef="#ctx0" brushRef="#br0" timeOffset="670.999">971 0 2338 0 0,'-7'8'5927'0'0,"-5"27"-3045"0"0,7 0-1750 0 0,1 1 0 0 0,1-1 0 0 0,2 0 0 0 0,2 1 0 0 0,1 5-1132 0 0,1 46 847 0 0,-4-29-682 0 0,3-1-1 0 0,3 1 1 0 0,2-1-1 0 0,2-1 1 0 0,3 1 0 0 0,3 1-165 0 0,-2-16-44 0 0,2 9 527 0 0,19 44-483 0 0,-29-82-177 0 0,1-1-1 0 0,0 1 1 0 0,1-1-1 0 0,1 0 0 0 0,0-1 1 0 0,1 1-1 0 0,0-2 1 0 0,0 1-1 0 0,7 4 178 0 0,-13-12-582 0 0,1-1-1 0 0,-1 0 1 0 0,1 1-1 0 0,0-1 0 0 0,-1 0 1 0 0,1-1-1 0 0,0 1 1 0 0,2-1 582 0 0,10 1-5712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92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55 196 1345 0 0,'0'0'1506'0'0,"0"-17"-257"0"0,0 17 288 0 0,0 0-63 0 0,0 0 31 0 0,0 0-128 0 0,0 0-480 0 0,0 0-384 0 0,0 0-193 0 0,0 17 449 0 0,0-17 128 0 0,0 16-97 0 0,0 1-127 0 0,0-1 0 0 0,-18 0-65 0 0,18 0 1 0 0,0 1-97 0 0,0 15-127 0 0,0 1-65 0 0,0-1 0 0 0,0 1 1 0 0,0-1-129 0 0,0 18 32 0 0,-19-18-64 0 0,19 16 0 0 0,0 2 161 0 0,-18-18-450 0 0,18 1 97 0 0,0-1 0 0 0,0 1 64 0 0,0-17-32 0 0,0 0 32 0 0,0 1 1 0 0,0-1 63 0 0,0 1-96 0 0,0-17 64 0 0,18 15 32 0 0,-18-15-64 0 0,0 0 128 0 0,19 0-32 0 0,-19 0 32 0 0,0 0 161 0 0,18 0-33 0 0,1 0-64 0 0,-19 0 128 0 0,18 0-63 0 0,0 0-33 0 0,2 0-32 0 0,-2 0-64 0 0,0 0 32 0 0,1 0-31 0 0,18-15-129 0 0,-19 15 32 0 0,0 0-32 0 0,19-17 32 0 0,-19 17-32 0 0,19 0-32 0 0,-18 0 0 0 0,0 0 0 0 0,-19 0-96 0 0,18 0-225 0 0,-18 0-415 0 0,0 0-514 0 0,0 0-703 0 0,0 0-1026 0 0,0 0-2274 0 0,0 0-3235 0 0</inkml:trace>
  <inkml:trace contextRef="#ctx0" brushRef="#br0" timeOffset="1">572 717 416 0 0,'0'-16'2851'0'0,"0"16"-737"0"0,0 0-512 0 0,0-16 95 0 0,0 16-95 0 0,0 0-65 0 0,0 0-480 0 0,0 0-256 0 0,-19 0-160 0 0,1 0 95 0 0,-1 0-63 0 0,1 0-97 0 0,0 0-191 0 0,-1 16-33 0 0,-17-16-32 0 0,17 16-63 0 0,1 0-97 0 0,-1-16-64 0 0,0 17 0 0 0,19-1-64 0 0,0 0-32 0 0,-18 0 32 0 0,18 1 0 0 0,0-1-32 0 0,0 1 0 0 0,18-2 32 0 0,1-15-32 0 0,-19 0 32 0 0,19 0 32 0 0,-1 0 0 0 0,19 0 64 0 0,-19-15 33 0 0,1 15 31 0 0,-1-17 160 0 0,0 1 0 0 0,1-1 33 0 0,-19 1-97 0 0,18 0 0 0 0,1 0 1 0 0,-19-1-161 0 0,18 1 0 0 0,-18 0 0 0 0,0 16-32 0 0,0-16 0 0 0,0 16 0 0 0,0-17-32 0 0,0 17 32 0 0,0 0-64 0 0,0 0 32 0 0,0 0-64 0 0,-18 0-32 0 0,18 0 32 0 0,0 0 0 0 0,0 17-32 0 0,0-1 32 0 0,0-16 0 0 0,0 16 32 0 0,0 0-64 0 0,0 1 32 0 0,0 15 32 0 0,18-32-32 0 0,0 33 32 0 0,-18-17 0 0 0,20-16 1 0 0,-2 17-33 0 0,0-2 32 0 0,19-15-32 0 0,-37 17 0 0 0,19-17-32 0 0,-1 0-97 0 0,-18 0-159 0 0,18 0-320 0 0,-18 0-385 0 0,19-17-449 0 0,-19 17-864 0 0,0-15-1538 0 0,18-2-2722 0 0</inkml:trace>
  <inkml:trace contextRef="#ctx0" brushRef="#br0" timeOffset="2">756 343 737 0 0,'0'-17'2274'0'0,"0"1"-448"0"0,0 0 288 0 0,0 16-353 0 0,0-17-191 0 0,0 17-1 0 0,0 0 1 0 0,0 0-289 0 0,0 0-448 0 0,0 0-321 0 0,0 0-192 0 0,0 17 417 0 0,0-1-64 0 0,0 0-33 0 0,19 17-31 0 0,-19-1-193 0 0,0 1-63 0 0,18-1-65 0 0,-18 18-64 0 0,0-18-64 0 0,18 16 1 0 0,-18 2 95 0 0,19-1-384 0 0,-19-17 96 0 0,18 17 0 0 0,-18-17 32 0 0,19 18-32 0 0,-19-18 32 0 0,0 1 0 0 0,0-18-65 0 0,0 2-31 0 0,0-1-160 0 0,0 1-320 0 0,0-2-385 0 0,0-15-224 0 0,0 0-129 0 0,0 17-1280 0 0,0-17-545 0 0,0 0-705 0 0,0-17-1857 0 0</inkml:trace>
  <inkml:trace contextRef="#ctx0" brushRef="#br0" timeOffset="3">867 766 769 0 0,'-19'-16'3331'0'0,"19"-1"-673"0"0,-18 1-1056 0 0,18 0 256 0 0,0 0-161 0 0,0-1-223 0 0,0 17-257 0 0,0-17-256 0 0,0 17-64 0 0,0-15-321 0 0,18 15-95 0 0,1 0-97 0 0,-19-17-64 0 0,19 17 33 0 0,-1 0-129 0 0,1 0 32 0 0,-1 17-192 0 0,0-17 32 0 0,1 15-32 0 0,-1 2 0 0 0,0-17 64 0 0,-18 17-128 0 0,19-1 97 0 0,-1 0-1 0 0,1 0 64 0 0,-19 1 0 0 0,0-1 0 0 0,0-16 32 0 0,0 16 225 0 0,0 0-129 0 0,0 1-64 0 0,-19-1-96 0 0,1 1 32 0 0,-1-2-128 0 0,1 2 32 0 0,0-17-31 0 0,-1 16-1 0 0,1-16-32 0 0,18 0-161 0 0,-18 17-223 0 0,18-17-577 0 0,0 0-704 0 0,0 0-834 0 0,0-17-1184 0 0,0 17-2531 0 0</inkml:trace>
  <inkml:trace contextRef="#ctx0" brushRef="#br0" timeOffset="4">1181 750 96 0 0,'0'0'3331'0'0,"0"0"-1121"0"0,0 0-512 0 0,0 0 128 0 0,0 0-1 0 0,0 0-415 0 0,0 0-129 0 0,0 0-160 0 0,18 0-288 0 0,0 0-32 0 0,1 0 31 0 0,-19-17-127 0 0,18 17-128 0 0,1 0-97 0 0,-1-16-64 0 0,-18 16-95 0 0,18-16-65 0 0,-18 16-32 0 0,0-16-32 0 0,0 16-128 0 0,0-17 97 0 0,0 17-97 0 0,0-17-64 0 0,0 17 64 0 0,-18 0-32 0 0,0 0-32 0 0,18 0-32 0 0,-19 0 32 0 0,19 0-32 0 0,-18 0 0 0 0,-1 17 64 0 0,19-17-32 0 0,-18 17-32 0 0,18-1 32 0 0,0 0 0 0 0,0 17 0 0 0,0-17 32 0 0,0 0-64 0 0,0 17 64 0 0,0-17 0 0 0,18 16 0 0 0,-18-32 0 0 0,19 17 0 0 0,-1-1 0 0 0,1-16 0 0 0,-1 0-32 0 0,0 0 32 0 0,1 0 0 0 0,0 0-32 0 0,-1 0-96 0 0,1-16-513 0 0,-1-1-608 0 0,-18 2-865 0 0,19-2-1025 0 0,-1 17-2690 0 0</inkml:trace>
  <inkml:trace contextRef="#ctx0" brushRef="#br0" timeOffset="5">1568 261 1313 0 0,'0'0'4132'0'0,"-19"-16"-1025"0"0,19 16-1377 0 0,0 0-33 0 0,0 0 65 0 0,0 0-353 0 0,0 0-768 0 0,0 0 0 0 0,0 16 191 0 0,0 0-127 0 0,0 1-64 0 0,19 15-129 0 0,-19 1-63 0 0,0-1-97 0 0,0 18-32 0 0,0-18-96 0 0,0 16-63 0 0,18 2-33 0 0,-18-2 128 0 0,0-16-416 0 0,0 18 96 0 0,0-1 32 0 0,0-17 32 0 0,19 1 0 0 0,-19 15 0 0 0,19-31 0 0 0,-19-1 32 0 0,18 1 0 0 0,-18-2-64 0 0,18-15 32 0 0,-18 0 32 0 0,19 0-32 0 0,-19-15-321 0 0,18-2-704 0 0,-18 1-1377 0 0,0-1-1794 0 0,0 2-4708 0 0</inkml:trace>
  <inkml:trace contextRef="#ctx0" brushRef="#br0" timeOffset="6">1955 554 6054 0 0,'0'-16'3651'0'0,"0"16"-1825"0"0,19 0-225 0 0,-19 0 129 0 0,0 0 96 0 0,0 0-1218 0 0,0 0 225 0 0,-19 0-641 0 0,1 0-96 0 0,0 16 577 0 0,-1 1-449 0 0,19-2-64 0 0,-18-15-128 0 0,-1 17 33 0 0,1-1-1 0 0,18 1-64 0 0,0-17 0 0 0,0 15 0 0 0,0-15 0 0 0,0 17 0 0 0,0-17 32 0 0,0 0-32 0 0,18 0 96 0 0,1 0 32 0 0,-1 0 0 0 0,1 0 0 0 0,-1 17 32 0 0,0-17-32 0 0,19 0-32 0 0,-19 0 65 0 0,1 16-97 0 0,-1-16 64 0 0,1 0-64 0 0,18 16-32 0 0,-18-16 128 0 0,-1 16-160 0 0,0 1 128 0 0,1-1 160 0 0,-1-16 33 0 0,-18 16 31 0 0,18 0 161 0 0,-18-16-1 0 0,0 17 0 0 0,0-1 33 0 0,0-16 128 0 0,0 17-257 0 0,-18-17 0 0 0,0 15-31 0 0,-19-15-161 0 0,0 17 0 0 0,19-1-160 0 0,-20 1 64 0 0,1-17-128 0 0,19 0 0 0 0,0 0 0 0 0,-19 15-256 0 0,19-15-673 0 0,-1 0-928 0 0,1 0-994 0 0,-1 17-2338 0 0</inkml:trace>
  <inkml:trace contextRef="#ctx0" brushRef="#br1" timeOffset="7">1845 1 320 0 0,'-19'0'2499'0'0,"19"0"-770"0"0,0 0-544 0 0,0 0 33 0 0,0 0 63 0 0,0 0-160 0 0,0 0-224 0 0,0 0-193 0 0,0 0 65 0 0,0 0 64 0 0,0 0-193 0 0,19 0 1 0 0,-19 0 0 0 0,18 0-65 0 0,1 0-31 0 0,-1 0-129 0 0,1 0 33 0 0,-1 0-193 0 0,19 0 64 0 0,-1 0-64 0 0,1 0-63 0 0,1 0-1 0 0,-1 0-32 0 0,18 0-32 0 0,-19 0-64 0 0,1 0 64 0 0,18 0-128 0 0,-17 0 64 0 0,17 16 0 0 0,-18-16 0 0 0,0 0-32 0 0,-1 0 0 0 0,1 0 0 0 0,1 0 0 0 0,-1 0 1 0 0,-19 0-1 0 0,0 0 32 0 0,1-16-64 0 0,-19 16-32 0 0,0 0 96 0 0,0 0 0 0 0,0 0 32 0 0,18 0-32 0 0,-18 0-32 0 0,0 0-32 0 0,0 0 0 0 0,0 0 0 0 0,0 0-32 0 0,18 0 0 0 0,-18 0 0 0 0,0 0 32 0 0,0 0 32 0 0,0 0-32 0 0,0 0 64 0 0,0 0 64 0 0,0 0-128 0 0,0 0 128 0 0,0 0-32 0 0,0 0 96 0 0,0 0-96 0 0,0 0 33 0 0,0 0-97 0 0,0 0 32 0 0,0 0-32 0 0,0 0 0 0 0,0 0-64 0 0,0 0-64 0 0,0 0 64 0 0,0 16 96 0 0,0-16-32 0 0,0 17-32 0 0,0-2 32 0 0,0 2 32 0 0,0 16-64 0 0,-18-18 32 0 0,18 35 32 0 0,0-18-32 0 0,0 1 0 0 0,0 15-32 0 0,-18 1 64 0 0,18 1-64 0 0,0-2 224 0 0,0-16-160 0 0,0 1 289 0 0,0-1-161 0 0,0-15 256 0 0,18 16-512 0 0,-18-18 32 0 0,0-15 0 0 0,18 17 32 0 0,-18-17 0 0 0,0 16 0 0 0,0-16 0 0 0,0 0 32 0 0,0 0-32 0 0,0 0 32 0 0,0 0-32 0 0,0 0 32 0 0,0 0-32 0 0,0 0 0 0 0,0 0 32 0 0,0 0-32 0 0,0 0 0 0 0,0 17 0 0 0,0-17-64 0 0,0 0-192 0 0,0 0-353 0 0,0 15-640 0 0,-18-15-929 0 0,0 17-1666 0 0,18-17-4868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1218 17 2114 0 0,'0'0'961'0'0,"0"0"-32"0"0,0 0 224 0 0,0-16 128 0 0,0 16 64 0 0,0 0-224 0 0,0 0-224 0 0,0 0-128 0 0,0 0-32 0 0,0 0-129 0 0,0 0-223 0 0,0 0-97 0 0,0 0 0 0 0,19 16 0 0 0,-19-16 97 0 0,0 16 95 0 0,0 0-159 0 0,0 1 63 0 0,0-1 0 0 0,0 16-31 0 0,0 1-129 0 0,0-1-32 0 0,-19 0 32 0 0,19 2-32 0 0,0-2-63 0 0,-18 1-97 0 0,18-17 32 0 0,0 16 0 0 0,0-15-32 0 0,0-2 32 0 0,0 2-32 0 0,0-17 0 0 0,0 16 64 0 0,0-16-96 0 0,0 17 64 0 0,0-17-64 0 0,0 0 0 0 0,0 15 0 0 0,0-15 0 0 0,0 0 0 0 0,0 0 32 0 0,0 0 0 0 0,0 0 32 0 0,0 0 0 0 0,0 0 0 0 0,0 0 0 0 0,0 0 32 0 0,0 0-64 0 0,0 0 32 0 0,0 0-31 0 0,0 0 31 0 0,0-15-64 0 0,0 15 64 0 0,18 0-32 0 0,-18 0 0 0 0,0 0-32 0 0,0 0 32 0 0,0 0-32 0 0,0 0 32 0 0,0 0 32 0 0,0 0-64 0 0,0 0 32 0 0,0 0 0 0 0,0-17-32 0 0,0 17 32 0 0,0 0-32 0 0,0 0 32 0 0,0 0-32 0 0,0 0-32 0 0,-18 0-32 0 0,0 0-32 0 0,-1 0 96 0 0,1 0 96 0 0,-19 0 0 0 0,-1 0-32 0 0,2 0 64 0 0,-1 0 0 0 0,-18 0 193 0 0,0 0-161 0 0,-2 17-32 0 0,-16-17 64 0 0,-1 0-192 0 0,19 15 128 0 0,-19-15-32 0 0,0 0-64 0 0,1 0 0 0 0,17 0 0 0 0,1 17 0 0 0,-19-17 0 0 0,37 0 0 0 0,-18 0 0 0 0,18 0-64 0 0,18-17 64 0 0,1 17-32 0 0,-1 0 0 0 0,1 0 64 0 0,18 0-31 0 0,-18 0-66 0 0,18 0 66 0 0,0 0-33 0 0,0 0 0 0 0,0 0 0 0 0,0 0-65 0 0,0 0 33 0 0,0 0 32 0 0,0 0-32 0 0,0 0 64 0 0,0 0-64 0 0,0 0-160 0 0,0 0-256 0 0,0 0-321 0 0,0 17-544 0 0,0-17-1218 0 0,0 0-1633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34 512 0 0,'0'0'2723'0'0,"0"-16"-1089"0"0,0 16-257 0 0,0 0 128 0 0,0 0-31 0 0,-19 0-193 0 0,19 0-288 0 0,0 0-160 0 0,0 0-65 0 0,0 0-127 0 0,0 0-225 0 0,0 0-159 0 0,0 0 31 0 0,0 0-64 0 0,0 0 225 0 0,0 0 159 0 0,0 16-127 0 0,19-16-97 0 0,-19 16-128 0 0,0-16-64 0 0,18 16 33 0 0,-18 1 31 0 0,19-1-128 0 0,-19 0 0 0 0,18 0-32 0 0,0 1-64 0 0,1-2 0 0 0,-1-15 64 0 0,-18 17-32 0 0,18-17-32 0 0,1 16 32 0 0,0-16-32 0 0,-1 0 33 0 0,1 0-65 0 0,-1 0 0 0 0,-18 0-65 0 0,0 0-127 0 0,0 0-320 0 0,0 0-417 0 0,19 0-641 0 0,-19 0-864 0 0,0 0-2370 0 0,0 0-3044 0 0</inkml:trace>
  <inkml:trace contextRef="#ctx0" brushRef="#br0" timeOffset="1">350 1 192 0 0,'0'0'2819'0'0,"0"17"-961"0"0,0-17-513 0 0,0 16 256 0 0,-18 0 97 0 0,18 0-321 0 0,0 1-320 0 0,-18-1-160 0 0,18 0-160 0 0,-19 0-129 0 0,19 16 1 0 0,-18-15-64 0 0,18-1-129 0 0,-18 16-32 0 0,18-15-31 0 0,-19-1 63 0 0,1 17 32 0 0,18-17-159 0 0,0 1-65 0 0,-19-1 0 0 0,19 0-64 0 0,0-16-32 0 0,-18 16-64 0 0,18 1 33 0 0,0-17-97 0 0,0 15 64 0 0,0 2-96 0 0,0-17 64 0 0,0 16-32 0 0,0-16 0 0 0,0 17-321 0 0,0-2-351 0 0,0-15-481 0 0,0 0-577 0 0,0 17-1185 0 0,0-17-2690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1 440 897 0 0,'0'0'2178'0'0,"0"0"-641"0"0,0 0-127 0 0,0 0-257 0 0,0 0 64 0 0,0 0 32 0 0,0 0-192 0 0,0 0-128 0 0,0 0-128 0 0,0 0 0 0 0,0 0-33 0 0,0 0-31 0 0,0 0-128 0 0,0 0-65 0 0,0 0 33 0 0,0 0-129 0 0,0 0-64 0 0,0 0-95 0 0,0 0-1 0 0,0 0-64 0 0,18 0-96 0 0,-18 0 161 0 0,18 0-97 0 0,1 0-32 0 0,-19 16 64 0 0,18-16-32 0 0,1 0-32 0 0,18 0 65 0 0,-18 0-1 0 0,17 0-32 0 0,1 0-64 0 0,0 0 32 0 0,18 0 0 0 0,-18-16-31 0 0,0 16-33 0 0,0 0-96 0 0,0 0 64 0 0,0 0-32 0 0,18 0 0 0 0,-18 0 0 0 0,0 0 0 0 0,0 0-32 0 0,0 16 0 0 0,-1-16 0 0 0,-17 0 0 0 0,-1 0-64 0 0,1 0 0 0 0,-1 17-32 0 0,0-17-97 0 0,2 0-31 0 0,-20 0-192 0 0,0 0-161 0 0,0 0-352 0 0,0 0-192 0 0,0 0-576 0 0,0 16-481 0 0,0-16-1890 0 0,-20 0-2659 0 0</inkml:trace>
  <inkml:trace contextRef="#ctx0" brushRef="#br0" timeOffset="1">1 749 705 0 0,'0'0'3619'0'0,"0"0"-2049"0"0,0 0-289 0 0,0 0 32 0 0,18 0 0 0 0,0 0-96 0 0,1 0-128 0 0,-1 0 97 0 0,1 0-161 0 0,18 0-65 0 0,-18 0-191 0 0,17 16-64 0 0,1-16-97 0 0,0 0-95 0 0,18 0-33 0 0,-18 0-63 0 0,19 0-97 0 0,-19 0-64 0 0,18 0-96 0 0,-19 0-31 0 0,1 0-1 0 0,1 0-32 0 0,-20 0-64 0 0,19 0 32 0 0,0 0-32 0 0,-19 0 0 0 0,0 0-32 0 0,1 0 0 0 0,-19 0 0 0 0,0 0-96 0 0,0 0 0 0 0,0 0-128 0 0,0 0-225 0 0,0 16-544 0 0,0-16-736 0 0,0 0-706 0 0,-19 17-1504 0 0,19-17-3236 0 0</inkml:trace>
  <inkml:trace contextRef="#ctx0" brushRef="#br0" timeOffset="2">905 17 256 0 0,'0'0'1986'0'0,"0"0"-256"0"0,0 0-321 0 0,18-16-192 0 0,-18 16-128 0 0,0 0-64 0 0,19 0-96 0 0,-19 0 64 0 0,18 16-64 0 0,-18-16-128 0 0,18 0-65 0 0,1 17 1 0 0,-1-17 32 0 0,-18 15-65 0 0,18-15-159 0 0,1 17-65 0 0,18-1-95 0 0,-18 1 63 0 0,-1 15-95 0 0,19-16-161 0 0,-19 1 64 0 0,19 15-128 0 0,-19-16-32 0 0,19 16 0 0 0,-18-15 0 0 0,18-1-64 0 0,-18 1 32 0 0,-1-2 1 0 0,0 2-33 0 0,1-1 0 0 0,-1 1-32 0 0,0-2-32 0 0,-18-15 32 0 0,0 17 32 0 0,0-17-32 0 0,0 0 0 0 0,19 0 0 0 0,-19 0 0 0 0,0 0 32 0 0,0 0-32 0 0,0 0 64 0 0,0 0 0 0 0,0 0-32 0 0,0 0 32 0 0,0 0 32 0 0,0 0-32 0 0,0 0-64 0 0,0 0 64 0 0,0 0 32 0 0,0 0-32 0 0,0 0-32 0 0,0 0 32 0 0,0 0 32 0 0,0 0-64 0 0,-19 0-64 0 0,19 0 64 0 0,0 0-32 0 0,-18 0 64 0 0,18 17-31 0 0,-18-17 31 0 0,-1 16-32 0 0,19 0 0 0 0,-18 0 32 0 0,-19 1 0 0 0,18 15-32 0 0,1-16 0 0 0,-19 33 32 0 0,0-16-32 0 0,0 15 0 0 0,-18 1 32 0 0,18 16 32 0 0,-19-15 160 0 0,-17 15 193 0 0,18 0-193 0 0,0-17-96 0 0,-1 1-32 0 0,0-1-32 0 0,1-15-32 0 0,19-1-64 0 0,-1 1 64 0 0,-1 0-31 0 0,1-17-1 0 0,19 17-32 0 0,0-17 0 0 0,18-16 32 0 0,-19 16-64 0 0,19-16 32 0 0,0 0 0 0 0,0 0 32 0 0,0 0 0 0 0,0 0-32 0 0,0 0 32 0 0,0 0-64 0 0,0 0-97 0 0,0 0-223 0 0,0 0-449 0 0,0 0-576 0 0,0-16-833 0 0,0 16-1602 0 0,0-16-4003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17 641 0 0,'0'0'192'0'0,"0"0"1089"0"0,0 0-96 0 0,0 0-64 0 0,0-17-256 0 0,0 17-32 0 0,0 0 96 0 0,0 0 64 0 0,0 0-97 0 0,0 0 1 0 0,0 0-128 0 0,0 0-160 0 0,0 0 31 0 0,0 0-127 0 0,19 0-129 0 0,-19 0-64 0 0,0 0-127 0 0,0 0-33 0 0,0 0 64 0 0,0 17 256 0 0,0-17 1 0 0,0 16-129 0 0,-19 0 0 0 0,19 0-63 0 0,0 1-33 0 0,0-1 32 0 0,0 16 33 0 0,0 1-161 0 0,-18-1-32 0 0,18-15 32 0 0,0 16-96 0 0,0-1 32 0 0,-18-16-32 0 0,18 16 0 0 0,0-15 0 0 0,-20-1-32 0 0,20 17-32 0 0,0-17 32 0 0,0 0 0 0 0,-18 1 0 0 0,18-17 0 0 0,0 16 1 0 0,0 0-1 0 0,0-16 0 0 0,0 0-32 0 0,0 16 32 0 0,0-16-32 0 0,-18 0 0 0 0,18 0 0 0 0,0 0-64 0 0,0 0-129 0 0,0 0-415 0 0,0 0-417 0 0,0 0-1025 0 0,-19 0-1762 0 0,1 0-704 0 0</inkml:trace>
  <inkml:trace contextRef="#ctx0" brushRef="#br0" timeOffset="1">185 49 480 0 0,'0'0'769'0'0,"0"-16"705"0"0,0 16 31 0 0,0 0 32 0 0,0 0-223 0 0,0 0-225 0 0,0 0-224 0 0,0 0 160 0 0,0 0 64 0 0,0 0-353 0 0,0 0-223 0 0,0 0-193 0 0,0 0 0 0 0,0 0 129 0 0,0 16 63 0 0,0-16-31 0 0,0 16-33 0 0,0 1-31 0 0,0 15-161 0 0,19-16 0 0 0,-19 17-64 0 0,0-17-96 0 0,18 17 32 0 0,-18-17-64 0 0,0 16 33 0 0,19-15-97 0 0,-19-17 32 0 0,0 16 32 0 0,18 1-32 0 0,-18-17 32 0 0,19 0-32 0 0,-19 0 0 0 0,0 0 192 0 0,19 0-32 0 0,-19-17-96 0 0,0 1-32 0 0,18-1 0 0 0,-18 2-64 0 0,0-2 96 0 0,0 1-63 0 0,0-1 31 0 0,0 1-64 0 0,18-16 0 0 0,-18 15 0 0 0,0 1 0 0 0,0 0 0 0 0,19 0 0 0 0,-19-1 32 0 0,0 1-64 0 0,0 0 64 0 0,0 16-32 0 0,0-16 0 0 0,0 16 0 0 0,0 0 0 0 0,0-17 32 0 0,0 17-32 0 0,0 0 32 0 0,18 0-32 0 0,-18 0-32 0 0,0 0-32 0 0,0 17 96 0 0,19-17 0 0 0,-19 16 32 0 0,18-16-64 0 0,-18 16 64 0 0,18 17-64 0 0,1-17 96 0 0,-19 0-32 0 0,18 17 32 0 0,1-1-96 0 0,-19-16 32 0 0,19 17 0 0 0,-19-16 32 0 0,18 15-32 0 0,-18-16 32 0 0,18 16-96 0 0,-18-15 64 0 0,0-1 0 0 0,19 1-32 0 0,-19-1 32 0 0,0-16 0 0 0,18 16 0 0 0,-18-16-32 0 0,0 16-64 0 0,0-16-64 0 0,0 17-448 0 0,0-17-449 0 0,19 0-705 0 0,-19 0-1601 0 0,0 0-801 0 0,0 0-3203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82 961 0 0,'0'-16'2018'0'0,"0"16"32"0"0,0 0-321 0 0,0 0-191 0 0,0 0-161 0 0,0 0 129 0 0,-18 0-225 0 0,18 0-641 0 0,-19 0-127 0 0,0 0 31 0 0,1 16 33 0 0,0-16-161 0 0,18 16 97 0 0,-19 1-161 0 0,1 0-96 0 0,18-1-63 0 0,-19 0-1 0 0,19 1 64 0 0,0-2-160 0 0,0 2 32 0 0,0-1-32 0 0,0 0-32 0 0,19 0 32 0 0,-1-16 33 0 0,1 0-33 0 0,-1 0 64 0 0,19 0 128 0 0,-18 0 32 0 0,17-16 129 0 0,-18 0 31 0 0,1-17-95 0 0,17 18-1 0 0,-36-2 32 0 0,19-15 1 0 0,-19 15-193 0 0,0 0 32 0 0,0-15-96 0 0,0 15-96 0 0,-19 1 1 0 0,1 16-1 0 0,0-16-64 0 0,-1 16 0 0 0,1-16 0 0 0,-18 16-32 0 0,17 0 32 0 0,0 0-129 0 0,1 0-127 0 0,18 16-320 0 0,-18 0-321 0 0,18-16-801 0 0,-19 16-864 0 0,19 1-2051 0 0,0-1-672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93 310 1473 0 0,'0'0'1410'0'0,"-19"0"544"0"0,19 0-161 0 0,-18 16-704 0 0,-1-16-96 0 0,19 16 0 0 0,-18 0-192 0 0,0 1-192 0 0,18-1-225 0 0,0 1-64 0 0,0-2-64 0 0,0 2-31 0 0,0-1-1 0 0,0 1-128 0 0,18-17 160 0 0,0 0 129 0 0,1 0 191 0 0,-1 0 97 0 0,1 0 160 0 0,0-17-129 0 0,-19 1-95 0 0,18-1-65 0 0,-18 2-31 0 0,19-2-33 0 0,-19-16-224 0 0,18 17-127 0 0,-18-16-1 0 0,0 15-96 0 0,0-15 32 0 0,0 16-32 0 0,0-17 0 0 0,0 1-32 0 0,0-1 0 0 0,0 0 32 0 0,0 1 32 0 0,0-1-128 0 0,0 17 128 0 0,0 0-64 0 0,0 16 0 0 0,0 0 64 0 0,0-17-64 0 0,0 17-160 0 0,0 17 32 0 0,0-17 128 0 0,0 16 96 0 0,0 16 96 0 0,0-15-160 0 0,0 15 128 0 0,18 1-64 0 0,-18 0 32 0 0,0-1 1 0 0,0 1-65 0 0,19-1-32 0 0,-19 1 32 0 0,0-1 0 0 0,0 1-32 0 0,0 0 32 0 0,0-18-64 0 0,18 18 32 0 0,-18-16 0 0 0,0-2-64 0 0,0 2-32 0 0,19-1-257 0 0,-19-16-191 0 0,0 17-545 0 0,0-1-577 0 0,0 0-1056 0 0,0-16-1250 0 0,0 16-896 0 0</inkml:trace>
  <inkml:trace contextRef="#ctx0" brushRef="#br0" timeOffset="1">370 488 352 0 0,'18'0'1089'0'0,"-18"-15"993"0"0,19 15-544 0 0,-1 0 736 0 0,-18-17-833 0 0,19 17-63 0 0,-1-16 95 0 0,0 16-128 0 0,1-17-288 0 0,-19 2-256 0 0,18-2-192 0 0,0 17-193 0 0,-18-16-32 0 0,0-1-63 0 0,19 17 31 0 0,-19-16-160 0 0,0 0 64 0 0,-19 16 1 0 0,1-16-65 0 0,18 16-32 0 0,-37 0 0 0 0,19 0-96 0 0,0 0 96 0 0,-1 0-96 0 0,1 0 0 0 0,-1 16 33 0 0,1-16-65 0 0,0 16 32 0 0,-2 17 32 0 0,20-17 0 0 0,0 1 64 0 0,0 15-128 0 0,0 1 32 0 0,0-18 0 0 0,0 2 0 0 0,20 16 0 0 0,-2-33 0 0 0,19 16 0 0 0,0-16 32 0 0,-1 16 1 0 0,-17-16-97 0 0,17 0-32 0 0,-17-16-129 0 0,-1 16-191 0 0,2-16-128 0 0,16-1-321 0 0,-36 1-576 0 0,19-1-834 0 0,-1 2-831 0 0,-18-2 127 0 0,18 17-1826 0 0</inkml:trace>
  <inkml:trace contextRef="#ctx0" brushRef="#br0" timeOffset="2">738 49 545 0 0,'0'-16'1217'0'0,"0"0"961"0"0,0 16-224 0 0,0-17 288 0 0,0 17-545 0 0,0 0 417 0 0,0 0-640 0 0,0 0-289 0 0,0 0-481 0 0,0 0-319 0 0,0 0 31 0 0,0 17 193 0 0,0-1-33 0 0,0 0 33 0 0,0 17-97 0 0,0-1-31 0 0,0-16-129 0 0,0 34-31 0 0,19-18-65 0 0,-19 1 0 0 0,0-1-128 0 0,0 1-64 0 0,0 15 64 0 0,0-15-32 0 0,18-1 33 0 0,-18 1-65 0 0,19-1 0 0 0,-19-15-96 0 0,18-1 64 0 0,-18 1 0 0 0,19-1 32 0 0,0 0 0 0 0,-1 0 0 0 0,-18-16 32 0 0,18 0 0 0 0,1 0 96 0 0,-1 0 32 0 0,19 0-63 0 0,-19 0-33 0 0,1 0 0 0 0,-1-16-128 0 0,19 16 64 0 0,-18 0-32 0 0,-1-16-32 0 0,1 16 0 0 0,-1 0 0 0 0,1-16-224 0 0,-1 16-641 0 0,0 0-1089 0 0,-18 0-1665 0 0,19 16-1602 0 0,-19-16-2338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4:16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152 714 1698 0 0,'0'0'672'0'0,"25"-25"674"0"0,-25 25-450 0 0,0 0 354 0 0,0 0-1 0 0,0-24 96 0 0,0 24-96 0 0,0 0 32 0 0,0 0-160 0 0,0 0-64 0 0,0 0-32 0 0,0 0-64 0 0,0 0-32 0 0,0 0-32 0 0,0 0-96 0 0,0 0 64 0 0,0 0-1 0 0,0 0-287 0 0,0 0-193 0 0,0 0-127 0 0,0 0-161 0 0,0 24 224 0 0,0 1 96 0 0,0-1-63 0 0,0 25-33 0 0,0 25 32 0 0,0-25-95 0 0,0 25 63 0 0,0 24-128 0 0,-25 0 32 0 0,25 25 1 0 0,-26-25-65 0 0,1 1 32 0 0,0 0 0 0 0,0-1-32 0 0,0 0-32 0 0,25-24 0 0 0,-26-25-64 0 0,26 0 1 0 0,0 0-33 0 0,0-49-64 0 0,0 25-65 0 0,0-25-95 0 0,0 0-192 0 0,0 0-193 0 0,0-25-384 0 0,26 1-416 0 0,-26-1-545 0 0,25 1-992 0 0,0-1-1635 0 0,-25 1-2946 0 0</inkml:trace>
  <inkml:trace contextRef="#ctx0" brushRef="#br0" timeOffset="446.385">152 738 2274 0 0,'0'0'1826'0'0,"0"0"-641"0"0,0 0 96 0 0,0 0 257 0 0,0-24-129 0 0,0 24-320 0 0,0 0 0 0 0,25 0-64 0 0,-25 0-192 0 0,25 0-193 0 0,0 0-95 0 0,0 0-161 0 0,1 0 97 0 0,-1 0-33 0 0,25 0 1 0 0,-25 0-33 0 0,1 0-224 0 0,24 0 32 0 0,-25 24-95 0 0,0 1 31 0 0,1-1 0 0 0,-1 1 32 0 0,0 0-64 0 0,0-1 0 0 0,-25 25 32 0 0,0-24 33 0 0,25 24-97 0 0,-25-24 64 0 0,0-1 64 0 0,-25 1 64 0 0,25-1 33 0 0,-25 25-33 0 0,0-49-32 0 0,-26 25-64 0 0,1-1 0 0 0,0 1-95 0 0,-1-25-33 0 0,-24 25-96 0 0,24-25 32 0 0,-24 0-64 0 0,24 24-321 0 0,26-24-287 0 0,0 0-578 0 0,0-24-639 0 0,25 24-1058 0 0,0 0-1569 0 0,0-25-3012 0 0</inkml:trace>
  <inkml:trace contextRef="#ctx0" brushRef="#br0" timeOffset="848.564">807 665 5765 0 0,'0'0'2275'0'0,"0"0"-578"0"0,0 0-255 0 0,0-25 319 0 0,0 25-223 0 0,0 0-417 0 0,0 0-513 0 0,0 25 33 0 0,0-25 32 0 0,0 24-33 0 0,0 25 1 0 0,25-24-129 0 0,-25 24-63 0 0,25 0-97 0 0,0-24-64 0 0,-25 24-31 0 0,25 0-129 0 0,1 0-32 0 0,-26 0-32 0 0,25 0 0 0 0,-25 0 0 0 0,0 1 0 0 0,0-1-64 0 0,0-25 0 0 0,0 1-64 0 0,0-25-64 0 0,0 24-160 0 0,0-24-289 0 0,0 0-256 0 0,0 25-352 0 0,0-25-609 0 0,0 0-1024 0 0,0 0-1859 0 0,-25-25-3330 0 0</inkml:trace>
  <inkml:trace contextRef="#ctx0" brushRef="#br0" timeOffset="1084.87">781 665 2146 0 0,'0'-25'2530'0'0,"26"25"-864"0"0,-1-24-225 0 0,-25 24 353 0 0,50 0 32 0 0,-25 0-481 0 0,1 0-224 0 0,24 0-96 0 0,0 0-128 0 0,-24 0-224 0 0,24 0-97 0 0,-25 0-224 0 0,0 0-31 0 0,1 24-193 0 0,-1-24 0 0 0,0 0-128 0 0,0 25 32 0 0,-25-25-32 0 0,0 24-32 0 0,25-24-224 0 0,-25 25-545 0 0,0-25-865 0 0,0 24-1216 0 0,0-24-1923 0 0</inkml:trace>
  <inkml:trace contextRef="#ctx0" brushRef="#br0" timeOffset="1516.061">1336 1009 2242 0 0,'0'0'3620'0'0,"25"0"-2595"0"0,-25 0 128 0 0,50 0 192 0 0,-24-25 192 0 0,-1 25-384 0 0,25-25 161 0 0,-25 1-353 0 0,1 24-33 0 0,-1-25-191 0 0,0 1-96 0 0,0-1-161 0 0,0 1-127 0 0,-25 24-129 0 0,0-25 96 0 0,0 0 0 0 0,0 25-31 0 0,-25 0-97 0 0,0-24 0 0 0,0 24-192 0 0,0 0 96 0 0,-26 0 32 0 0,26 0-64 0 0,-25 24 32 0 0,-1-24-64 0 0,26 25 0 0 0,0 0 32 0 0,-26 24-64 0 0,26 0 65 0 0,0 0-33 0 0,25 25 0 0 0,-25-25 0 0 0,25 24 32 0 0,0-23 0 0 0,0 23 0 0 0,25-48-64 0 0,25 24 32 0 0,-24-25 32 0 0,24 1 32 0 0,26-25-96 0 0,-26 0 0 0 0,26 0-64 0 0,-26-25-192 0 0,26 25-193 0 0,-51-24-672 0 0,25-25-640 0 0,-25 49-1090 0 0,0-25-1729 0 0</inkml:trace>
  <inkml:trace contextRef="#ctx0" brushRef="#br0" timeOffset="9883.617">2494 812 4869 0 0,'-25'-25'2658'0'0,"25"1"-1473"0"0,-26 24-192 0 0,1-25 288 0 0,0 25 225 0 0,0-24-129 0 0,0 24-160 0 0,-26 0-128 0 0,26 24-160 0 0,0-24-320 0 0,-25 25-65 0 0,0-1-223 0 0,0 26-97 0 0,-1-1 0 0 0,1 0 0 0 0,-1 0-64 0 0,26 25-96 0 0,-25-1 65 0 0,25-24-33 0 0,-1 25 0 0 0,1-25 0 0 0,25 0-96 0 0,0 0 32 0 0,25-24 32 0 0,1 0-32 0 0,-1-25 32 0 0,25 0 32 0 0,1 0 32 0 0,-1 0-64 0 0,0-50 64 0 0,1 26 33 0 0,-1-25-1 0 0,-25 0 160 0 0,25-25-64 0 0,0 0-64 0 0,-25 25-31 0 0,26-24-129 0 0,-26-1 64 0 0,0 0-64 0 0,26 0 0 0 0,-26 1-32 0 0,25-1 32 0 0,-25 0-32 0 0,1 25 0 0 0,-1-25 0 0 0,0 0 0 0 0,0 25-64 0 0,0-25-32 0 0,1 25 64 0 0,-26 0 0 0 0,25 0 0 0 0,-25 24 32 0 0,-25 1 0 0 0,-1-1-32 0 0,26 1 32 0 0,-25 24 0 0 0,25 0-33 0 0,0 0 33 0 0,-25 0-64 0 0,25 0-32 0 0,0 24 96 0 0,0 1 0 0 0,0-1 32 0 0,-25 1 0 0 0,25 24 0 0 0,-25 0-64 0 0,25 25 64 0 0,0-1 0 0 0,0 26 0 0 0,0 0 33 0 0,0 24-1 0 0,0-25 32 0 0,0 25-64 0 0,0 0 0 0 0,0-25 32 0 0,25 25-64 0 0,0-25-32 0 0,0-25 64 0 0,0-23 0 0 0,1-1 0 0 0,-1-25-32 0 0,-25-24 32 0 0,25 26 0 0 0,0-26-32 0 0,-25 0 64 0 0,25 0-192 0 0,-25-26-160 0 0,0 26-449 0 0,26-24-833 0 0,-26-1-992 0 0,0 25-1666 0 0,0 0-3459 0 0</inkml:trace>
  <inkml:trace contextRef="#ctx0" brushRef="#br0" timeOffset="10300.277">3149 935 3780 0 0,'0'0'2690'0'0,"0"-25"-1184"0"0,0 25-129 0 0,0 0 0 0 0,0 0 417 0 0,0 0-641 0 0,0 0-544 0 0,25 0-97 0 0,-25 25 97 0 0,0-1-1 0 0,0 1-191 0 0,25 24 63 0 0,-25 0-96 0 0,0 0-127 0 0,0 0-33 0 0,0 1-32 0 0,0-1-128 0 0,0 0 96 0 0,-25 0-160 0 0,25 0 64 0 0,0-24-32 0 0,-25-1 0 0 0,25 1-32 0 0,0-1-32 0 0,0 2-96 0 0,0-26-160 0 0,0 0-353 0 0,0 0-512 0 0,0 0-544 0 0,0 0-353 0 0,0 0-1185 0 0,0 0-1250 0 0</inkml:trace>
  <inkml:trace contextRef="#ctx0" brushRef="#br0" timeOffset="10516.382">3023 591 4388 0 0,'0'0'1345'0'0,"0"0"-191"0"0,0-25-290 0 0,0 25 321 0 0,0 0 1 0 0,0 0-354 0 0,25 0-159 0 0,-25 0-161 0 0,25 0-159 0 0,0 0-129 0 0,-25 0-96 0 0,26 25-96 0 0,-26-25 0 0 0,0 25 0 0 0,25-25-32 0 0,-25 24-224 0 0,0-24-865 0 0,25 25-1505 0 0,-25-1-1763 0 0</inkml:trace>
  <inkml:trace contextRef="#ctx0" brushRef="#br0" timeOffset="10945.47">3653 910 545 0 0,'0'0'3843'0'0,"0"-24"-2049"0"0,0 24-257 0 0,0 0 737 0 0,0 0-416 0 0,-25 0-448 0 0,25 0-193 0 0,-26 0-96 0 0,1 0-192 0 0,0 0-161 0 0,0 24 33 0 0,0 1-288 0 0,-1-1-33 0 0,1 26-128 0 0,-25-26 65 0 0,25 25-65 0 0,-1 25-96 0 0,1-25 1 0 0,0 0-161 0 0,25 0 0 0 0,0 0-32 0 0,0 0-32 0 0,0-24 32 0 0,25 24 0 0 0,0-24-32 0 0,1-25-64 0 0,24 24 64 0 0,-25-24 0 0 0,26 0 0 0 0,-1 0 32 0 0,0 0-32 0 0,1-24-192 0 0,-26 24-288 0 0,25-25-97 0 0,-24 1-608 0 0,-1 24-1377 0 0,-25-25-673 0 0,25 25-865 0 0,-25-25-4420 0 0</inkml:trace>
  <inkml:trace contextRef="#ctx0" brushRef="#br0" timeOffset="11336.954">4207 320 3171 0 0,'0'0'2562'0'0,"0"-25"-544"0"0,0 25-416 0 0,0 0 95 0 0,0 0 161 0 0,0 0-513 0 0,0 0-480 0 0,0 0-384 0 0,-25 0-33 0 0,25 25 193 0 0,0-1-1 0 0,0 26-63 0 0,0-1-97 0 0,0 0-63 0 0,0 1-33 0 0,0 24-128 0 0,0-1-160 0 0,0 1 33 0 0,0 24-97 0 0,0-24 32 0 0,0 24 0 0 0,0 0 0 0 0,0-24-32 0 0,0 0 0 0 0,25-1 32 0 0,-25-24-64 0 0,0 1 0 0 0,0-26 0 0 0,25 1-128 0 0,-25-1-289 0 0,0-24-608 0 0,0 0-384 0 0,0 0-609 0 0,0 0-480 0 0,25 0 224 0 0,-25-24-1057 0 0,0-1-3172 0 0</inkml:trace>
  <inkml:trace contextRef="#ctx0" brushRef="#br0" timeOffset="11552.078">3678 910 352 0 0,'0'-24'5413'0'0,"0"24"-3395"0"0,0 0-192 0 0,25-25-288 0 0,-25 25-1 0 0,25 0-352 0 0,26 0 0 0 0,-26 0-32 0 0,25 0-256 0 0,1 0-288 0 0,-1 0-129 0 0,1 0-159 0 0,24 0-193 0 0,-25 0-32 0 0,1 0-64 0 0,-1 0 0 0 0,1 0-32 0 0,-1 0-128 0 0,-25 0-481 0 0,0 0-768 0 0,-25 0-833 0 0,0 0-545 0 0,26 0-512 0 0,-26 25-2082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4:28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0 271 1249 0 0,'0'0'2242'0'0,"0"24"0"0"0,25-24-832 0 0,-25 25 127 0 0,0-25-63 0 0,0 24-321 0 0,0 1-160 0 0,0-1-129 0 0,0 1-191 0 0,0 24-160 0 0,0-25-225 0 0,0 25-96 0 0,0 0-96 0 0,0 0-32 0 0,0-24 64 0 0,0 24-96 0 0,0 0-32 0 0,0-25 32 0 0,0 1-32 0 0,0 24 0 0 0,0-24-64 0 0,26-25-608 0 0,-26 24-802 0 0,0-24-832 0 0,0 0-32 0 0,0 25-609 0 0</inkml:trace>
  <inkml:trace contextRef="#ctx0" brushRef="#br0" timeOffset="364.695">51 49 2114 0 0,'0'0'1858'0'0,"0"-24"-449"0"0,0 24 289 0 0,0 0-289 0 0,0-25-96 0 0,0 25-160 0 0,0 0-192 0 0,0 0-288 0 0,0 0-385 0 0,0 0-256 0 0,0 0 0 0 0,0 25 64 0 0,25-25-64 0 0,-25 24-32 0 0,0 1 0 0 0,0-25-64 0 0,25 25-416 0 0,-25-1-1122 0 0,0-24-704 0 0,0 25-801 0 0</inkml:trace>
  <inkml:trace contextRef="#ctx0" brushRef="#br0" timeOffset="964.286">579 172 1121 0 0,'-25'0'2659'0'0,"25"-24"-1"0"0,0 24-1088 0 0,-26 0-65 0 0,26 0-256 0 0,-25 0 32 0 0,25 24-224 0 0,-25 1-352 0 0,0-1-32 0 0,0 1-1 0 0,-1 0-95 0 0,2 24-129 0 0,-1 0-159 0 0,0 24-129 0 0,25-24 128 0 0,-25 0-256 0 0,25 24 64 0 0,0-48-64 0 0,0 24 0 0 0,0 0-32 0 0,0-24 32 0 0,25 24-64 0 0,0-49 0 0 0,0 25-96 0 0,-1-25 0 0 0,2 0-96 0 0,24 0 128 0 0,-25 0 96 0 0,0-25 32 0 0,1 0 32 0 0,24 1 0 0 0,-25-1-32 0 0,1-24 96 0 0,-26 0-32 0 0,25 24 32 0 0,0-24-64 0 0,-25-24 96 0 0,0 24-64 0 0,0 0 97 0 0,0 0 95 0 0,-25 0-32 0 0,0 0-160 0 0,-1 0-32 0 0,1 49-32 0 0,0-25-32 0 0,-26 25-64 0 0,26 0 32 0 0,-25 0-192 0 0,25 25-737 0 0,-1-25-929 0 0,2 24-1441 0 0,-1 1-865 0 0,0 0-3011 0 0</inkml:trace>
  <inkml:trace contextRef="#ctx0" brushRef="#br0" timeOffset="1532.36">1058 74 2370 0 0,'0'0'3395'0'0,"0"0"-1889"0"0,0 0-225 0 0,0 0-96 0 0,0 25-352 0 0,0-25 224 0 0,0 24 0 0 0,0 1-224 0 0,0-1-97 0 0,0 1-31 0 0,0 24-128 0 0,-25 0-65 0 0,25 0-95 0 0,-26 25-225 0 0,1-25 64 0 0,25-1-224 0 0,-25 1 96 0 0,0 0-96 0 0,25 1 32 0 0,-25-26 0 0 0,25 1-32 0 0,0-1 0 0 0,0-24-32 0 0,0 0 0 0 0,0 25 128 0 0,0-25 129 0 0,25-25 95 0 0,-25 25 0 0 0,25-24 1 0 0,0-1-65 0 0,0 1-160 0 0,1-26 96 0 0,-1 26-96 0 0,0-1-31 0 0,0-24-33 0 0,0 1 0 0 0,26-1-64 0 0,-27 24 32 0 0,26-24-32 0 0,-24 0 32 0 0,-1 25-32 0 0,0-26 32 0 0,0 26-32 0 0,0-1 0 0 0,1 25 0 0 0,-26-24 0 0 0,25 24 32 0 0,-25 0-64 0 0,0 0-64 0 0,25 0 32 0 0,-25 24-32 0 0,25 1 96 0 0,-25-1-33 0 0,0 1 33 0 0,0 24 33 0 0,25-24-33 0 0,-25 24 0 0 0,0 0 32 0 0,0 0-64 0 0,26-1 64 0 0,-26-23-64 0 0,0 24 32 0 0,0-25 0 0 0,25 1-33 0 0,-25 0-31 0 0,0-1 32 0 0,0-24-128 0 0,0 25-64 0 0,25-25-160 0 0,-25 0-321 0 0,0 0-1025 0 0,0 0-1569 0 0,0 0-1890 0 0,0 24-192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8T09:04:51.304"/>
    </inkml:context>
    <inkml:brush xml:id="br0">
      <inkml:brushProperty name="width" value="0.1" units="cm"/>
      <inkml:brushProperty name="height" value="0.6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37:09.3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3609 1213 2018 0 0,'-10'-16'4330'0'0,"8"12"-3840"0"0,0 0 0 0 0,0 1 0 0 0,0 0 0 0 0,0 0 0 0 0,-1-1 0 0 0,1 1 0 0 0,-1 1 0 0 0,0-1 0 0 0,0 0 0 0 0,0 1 0 0 0,0-1 0 0 0,0 1 0 0 0,0 0 0 0 0,-1 0 0 0 0,1 0 0 0 0,-1 0 0 0 0,0 1 1 0 0,1 0-1 0 0,-1-1 0 0 0,-3 1-490 0 0,-13-2 491 0 0,1 1 1 0 0,-1 0 0 0 0,-1 2-1 0 0,1 1 1 0 0,0 0 0 0 0,0 1-1 0 0,1 1 1 0 0,-19 6-492 0 0,-16 6 433 0 0,1 2 0 0 0,-28 14-433 0 0,45-16 82 0 0,1 2 0 0 0,0 1 1 0 0,1 1-1 0 0,1 2 0 0 0,1 1 1 0 0,1 2-1 0 0,-10 11-82 0 0,26-21 9 0 0,1 0 0 0 0,1 1 0 0 0,0 1 0 0 0,1 0-1 0 0,1 0 1 0 0,0 1 0 0 0,1 1 0 0 0,1 0 0 0 0,1 0 0 0 0,0 1 0 0 0,2-1 0 0 0,0 2 0 0 0,1-1 0 0 0,0 1 0 0 0,2 2-9 0 0,1-8 10 0 0,0 0-1 0 0,1 0 1 0 0,1 1 0 0 0,0-1-1 0 0,1 0 1 0 0,1 0 0 0 0,0 1-1 0 0,1-1 1 0 0,3 10-10 0 0,-3-17-15 0 0,0-1-1 0 0,0 1 1 0 0,1-1 0 0 0,0 0 0 0 0,0 0-1 0 0,0 0 1 0 0,1-1 0 0 0,0 1-1 0 0,0-1 1 0 0,0 0 0 0 0,1-1-1 0 0,-1 1 1 0 0,1-1 0 0 0,0 0-1 0 0,0-1 1 0 0,1 1 0 0 0,-1-1 0 0 0,1 0-1 0 0,0-1 1 0 0,0 0 15 0 0,19 6 14 0 0,0-2 0 0 0,1 0-1 0 0,0-2 1 0 0,0-1 0 0 0,0-1 0 0 0,0-2 0 0 0,0 0-1 0 0,0-2 1 0 0,0-1 0 0 0,0-1 0 0 0,-1-1 0 0 0,0-2 0 0 0,0 0-1 0 0,0-2 1 0 0,-1-1 0 0 0,0-1 0 0 0,22-13-14 0 0,-25 9 9 0 0,0 0 1 0 0,-2-1-1 0 0,0-1 1 0 0,-1-1-1 0 0,0-1 1 0 0,-2 0-1 0 0,0-1 0 0 0,-1-1 1 0 0,-2-1-1 0 0,0 0 1 0 0,-1-1-1 0 0,-1 0 1 0 0,3-10-10 0 0,-11 19 31 0 0,0 1 0 0 0,-1-1 1 0 0,-1 1-1 0 0,0-1 0 0 0,-1 0 1 0 0,0 0-1 0 0,-1 0 0 0 0,0 0 1 0 0,-1 0-1 0 0,-3-12-31 0 0,-2-1 72 0 0,0 0 1 0 0,-2 1-1 0 0,-1 0 1 0 0,-11-24-73 0 0,17 44 85 0 0,1 0 1 0 0,1 0-1 0 0,-1 0 1 0 0,1 0-1 0 0,0 0 0 0 0,0-1 1 0 0,1 1-1 0 0,0-2-85 0 0,0 7 27 0 0,2 32-134 0 0,55 93 454 0 0,-36-52 5 0 0,1 25-352 0 0,-7-28 187 0 0,16 42-187 0 0,-23-90-12 0 0,1 0 1 0 0,1 0-1 0 0,1-2 0 0 0,0 1 0 0 0,2-1 0 0 0,0-1 0 0 0,1 0 0 0 0,1-1 1 0 0,0-1-1 0 0,1 0 0 0 0,1-1 0 0 0,1 0 0 0 0,0-2 0 0 0,1 0 0 0 0,0-1 0 0 0,1-1 1 0 0,0-1-1 0 0,21 8 12 0 0,-35-17-141 0 0,1 1 1 0 0,-1-1 0 0 0,0 0 0 0 0,1 0 0 0 0,-1-1-1 0 0,1 0 1 0 0,-1 0 0 0 0,1 0 0 0 0,-1-1-1 0 0,0 0 1 0 0,1 0 0 0 0,3-2 140 0 0,21-12-6378 0 0,-26 12-108 0 0</inkml:trace>
  <inkml:trace contextRef="#ctx0" brushRef="#br0" timeOffset="1346.48">4442 1153 1345 0 0,'-10'-18'7583'0'0,"10"18"-7420"0"0,0 0 0 0 0,0 1 0 0 0,0-1 0 0 0,0 0 0 0 0,0 0-1 0 0,0 0 1 0 0,0 1 0 0 0,0-1 0 0 0,0 0 0 0 0,-1 0 0 0 0,1 0 0 0 0,0 1-1 0 0,0-1 1 0 0,0 0 0 0 0,0 0 0 0 0,0 0 0 0 0,-1 0 0 0 0,1 0 0 0 0,0 1 0 0 0,0-1-1 0 0,0 0 1 0 0,-1 0 0 0 0,1 0 0 0 0,0 0 0 0 0,0 0 0 0 0,0 0 0 0 0,-1 0-1 0 0,1 0 1 0 0,0 0 0 0 0,0 0 0 0 0,0 0 0 0 0,-1 0 0 0 0,1 0 0 0 0,0 0-1 0 0,0 0 1 0 0,0 0 0 0 0,-1 0 0 0 0,1 0 0 0 0,0 0 0 0 0,0 0 0 0 0,0 0 0 0 0,-1 0-1 0 0,1 0 1 0 0,0 0 0 0 0,0 0 0 0 0,0-1 0 0 0,-1 1 0 0 0,1 0 0 0 0,0 0-1 0 0,0 0 1 0 0,0 0 0 0 0,0 0 0 0 0,-1-1 0 0 0,1 1 0 0 0,0 0 0 0 0,0 0 0 0 0,0 0-1 0 0,0-1 1 0 0,0 1 0 0 0,0 0 0 0 0,0 0 0 0 0,0 0 0 0 0,0-1 0 0 0,0 1-1 0 0,-1 0 1 0 0,1 0-163 0 0,-16 74 1265 0 0,7-4-972 0 0,3 0-1 0 0,4 0 0 0 0,2 1 1 0 0,9 58-293 0 0,0-72 81 0 0,3 0 0 0 0,2-1 0 0 0,14 32-81 0 0,-8-25 385 0 0,-3 0 1 0 0,5 39-386 0 0,-17-86 513 0 0,-2-33 104 0 0,-1-33-215 0 0,-2 35-274 0 0,2-8-449 0 0,0 23 301 0 0,-1-1-1 0 0,0 0 1 0 0,0 1 0 0 0,0-1 0 0 0,1 0 0 0 0,-1 1 0 0 0,0-1 0 0 0,1 1 0 0 0,-1 0 0 0 0,0-1 0 0 0,1 1-1 0 0,-1 0 1 0 0,0 0 0 0 0,1 0 0 0 0,-1 0 0 0 0,0 0 0 0 0,1 0 0 0 0,-1 1 20 0 0,403-7 85 0 0,276-43-85 0 0,-493 23 30 0 0,-44 5-268 0 0,34 4 238 0 0,-169 16-77 0 0,-1 0-30 0 0,1 1 0 0 0,0 0 0 0 0,-1 0-1 0 0,1 1 1 0 0,-1 0 0 0 0,3 0 107 0 0,-9 0-73 0 0,0-1 1 0 0,1 0-1 0 0,-1 1 0 0 0,0-1 0 0 0,0 1 1 0 0,0-1-1 0 0,1 1 0 0 0,-1 0 0 0 0,0-1 1 0 0,0 1-1 0 0,0 0 0 0 0,0 0 0 0 0,0 0 1 0 0,0 0-1 0 0,0 0 0 0 0,-1 0 1 0 0,1 0-1 0 0,0 0 0 0 0,0 0 0 0 0,-1 0 1 0 0,1 1-1 0 0,-1-1 0 0 0,1 0 0 0 0,-1 0 1 0 0,1 1-1 0 0,-1-1 0 0 0,0 0 0 0 0,0 0 1 0 0,0 1-1 0 0,1-1 0 0 0,-1 0 0 0 0,-1 1 1 0 0,1-1-1 0 0,0 0 0 0 0,0 1 1 0 0,0-1-1 0 0,-1 1 73 0 0,0 0-278 0 0,0 0 0 0 0,0 0 0 0 0,0-1 1 0 0,0 1-1 0 0,0 0 0 0 0,0-1 0 0 0,-1 1 1 0 0,1-1-1 0 0,-1 1 0 0 0,1-1 0 0 0,-1 0 1 0 0,0 0-1 0 0,1 0 0 0 0,-1 0 0 0 0,0 0 0 0 0,0 0 1 0 0,0 0-1 0 0,0 0 0 0 0,0-1 0 0 0,-1 1 278 0 0,-7 4-1752 0 0,-21 10-3982 0 0</inkml:trace>
  <inkml:trace contextRef="#ctx0" brushRef="#br0" timeOffset="2050.77">5222 1103 32 0 0,'0'0'3427'0'0,"0"0"-1206"0"0,0 0-513 0 0,0 3 1676 0 0,0 17-1883 0 0,3 0-770 0 0,0 0 0 0 0,0-1 0 0 0,2 1 0 0 0,1-1 1 0 0,0 0-1 0 0,1 0 0 0 0,9 15-731 0 0,13 42 893 0 0,16 83 22 0 0,-27-90-873 0 0,2-2 0 0 0,3 0 0 0 0,6 5-42 0 0,-6-37-930 0 0,-7-25-1824 0 0,3-11-4298 0 0,-9-6 97 0 0</inkml:trace>
  <inkml:trace contextRef="#ctx0" brushRef="#br0" timeOffset="2455.515">5977 1125 384 0 0,'6'-2'11902'0'0,"7"6"-9401"0"0,6 5-2645 0 0,-9-3 333 0 0,0 0 0 0 0,-1 1-1 0 0,0 0 1 0 0,0 1 0 0 0,-1 0-1 0 0,0 0 1 0 0,0 1 0 0 0,-1 0-1 0 0,0 0 1 0 0,-1 1 0 0 0,0 0-1 0 0,0 0 1 0 0,-1 0 0 0 0,0 1 0 0 0,-1 0-1 0 0,1 3-188 0 0,6 26 289 0 0,-1 1 0 0 0,-1 0 1 0 0,1 33-290 0 0,-4-5 314 0 0,-2 39-314 0 0,-1-9-2409 0 0,6-1-6846 0 0,-3-69 2075 0 0</inkml:trace>
  <inkml:trace contextRef="#ctx0" brushRef="#br0" timeOffset="3339.791">6685 1049 1217 0 0,'-8'-3'4837'0'0,"7"3"-4402"0"0,0-1-1 0 0,1 1 0 0 0,-1 0 0 0 0,0-1 1 0 0,1 1-1 0 0,-1 0 0 0 0,0 0 0 0 0,1 0 0 0 0,-1 0 1 0 0,0 0-1 0 0,1 0 0 0 0,-1 0 0 0 0,0 0 1 0 0,0 0-1 0 0,1 0 0 0 0,-1 0 0 0 0,0 0 0 0 0,1 0 1 0 0,-1 0-1 0 0,0 1 0 0 0,1-1 0 0 0,-1 0 1 0 0,0 1-435 0 0,-11 13 107 0 0,4 0 138 0 0,1-1 0 0 0,0 2 0 0 0,1-1 0 0 0,1 1 0 0 0,0-1 0 0 0,1 2 1 0 0,0-1-1 0 0,2 0 0 0 0,0 1 0 0 0,0-1 0 0 0,1 1-245 0 0,0 44 496 0 0,1 0 0 0 0,5 12-496 0 0,-3-50 55 0 0,0 0-1 0 0,2 0 0 0 0,0 0 1 0 0,2-1-1 0 0,1 1 1 0 0,0-1-1 0 0,1 0 0 0 0,2-1 1 0 0,0 0-1 0 0,1-1 0 0 0,0 0 1 0 0,2 0-1 0 0,0-2 0 0 0,3 2-54 0 0,-4-6 8 0 0,1 0-1 0 0,0-1 0 0 0,1-1 1 0 0,0 0-1 0 0,0-1 1 0 0,1 0-1 0 0,1-2 0 0 0,0 1 1 0 0,0-2-1 0 0,0 0 0 0 0,1-1 1 0 0,0-1-1 0 0,0 0 1 0 0,1-2-1 0 0,-1 0 0 0 0,1 0 1 0 0,15-1-8 0 0,-11-2 44 0 0,-1 0 0 0 0,1-1 0 0 0,0-1 0 0 0,-1-1 0 0 0,0-2 0 0 0,1 0 0 0 0,-2 0 0 0 0,9-5-44 0 0,-15 4 33 0 0,-1 0 0 0 0,0-1 1 0 0,0 0-1 0 0,0-1 1 0 0,-1-1-1 0 0,0 0 0 0 0,-1 0 1 0 0,0-1-1 0 0,0-1 1 0 0,-1 0-1 0 0,0 0 0 0 0,4-9-33 0 0,32-52 59 0 0,-4-1 0 0 0,-2-3-1 0 0,20-59-58 0 0,-47 97 16 0 0,-1 0 0 0 0,-2 0-1 0 0,2-21-15 0 0,4-15 82 0 0,-6 53 34 0 0,-10 20-113 0 0,1 1 0 0 0,-1 0 1 0 0,1-1-1 0 0,-1 1 1 0 0,1 0-1 0 0,-1 0 0 0 0,1-1 1 0 0,-1 1-1 0 0,1 0 0 0 0,-1 0 1 0 0,1 0-1 0 0,-1 0 0 0 0,1 0 1 0 0,-1 0-1 0 0,1 0 1 0 0,-1 0-1 0 0,1 0 0 0 0,-1 0 1 0 0,1 0-1 0 0,-1 0 0 0 0,1 0 1 0 0,-1 0-1 0 0,1 0 0 0 0,-1 0 1 0 0,1 0-1 0 0,-1 1-3 0 0,4 1 21 0 0,-1 0 0 0 0,0 0-1 0 0,0 1 1 0 0,0 0 0 0 0,0-1 0 0 0,-1 1-1 0 0,1 0 1 0 0,-1 0 0 0 0,0 0 0 0 0,1 2-21 0 0,5 7 113 0 0,-2 1 0 0 0,0-1 0 0 0,0 1 0 0 0,-1 0 0 0 0,0 1 0 0 0,-1-1 0 0 0,0 4-113 0 0,16 102 648 0 0,-16-87-523 0 0,11 141 259 0 0,-11-107-205 0 0,2 0 0 0 0,9 33-179 0 0,-11-81 29 0 0,1-1 0 0 0,0 1-1 0 0,2-1 1 0 0,0 0 0 0 0,3 4-29 0 0,-6-14-201 0 0,-1-1 0 0 0,2 0 0 0 0,-1 1 0 0 0,1-2 0 0 0,0 1 0 0 0,3 3 201 0 0,-5-7-459 0 0,0 1 0 0 0,0-1-1 0 0,0 0 1 0 0,1 0 0 0 0,-1 0 0 0 0,0 0 0 0 0,1 0 0 0 0,-1-1 0 0 0,1 0 0 0 0,0 0-1 0 0,-1 0 1 0 0,4 1 459 0 0,-4-2-5226 0 0,2 0-4463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18.7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741 53 1057 0 0,'-26'0'7399'0'0,"26"-26"-5669"0"0,-27 26-33 0 0,1-27 161 0 0,-1 27 0 0 0,1 0-545 0 0,-1 0-192 0 0,-26 0-192 0 0,27 0-320 0 0,-1 27-97 0 0,-26-1-96 0 0,27 1-63 0 0,-27-1-65 0 0,0 27-160 0 0,0-27 0 0 0,27 27 0 0 0,-27-26-64 0 0,26 26-64 0 0,1-27 64 0 0,0 1-31 0 0,26 25-1 0 0,-27-25-32 0 0,27-1 32 0 0,0 1-32 0 0,0-1 32 0 0,0-26-32 0 0,27 0 0 0 0,-27 27 32 0 0,26-27 32 0 0,27 0 0 0 0,-27 0 0 0 0,27 0-64 0 0,0 0 32 0 0,0 0 0 0 0,0 0 0 0 0,0 0-32 0 0,-27 0 0 0 0,27 26 0 0 0,-26-26 0 0 0,-1 27 32 0 0,1-27-32 0 0,-1 26 0 0 0,1 1 0 0 0,-1-1 64 0 0,1 1 96 0 0,-27-1-32 0 0,26 0 161 0 0,-26 1-33 0 0,0-1-32 0 0,0-26 192 0 0,0 27-63 0 0,-26-1-1 0 0,-1 1 64 0 0,-26-1-31 0 0,27 27-129 0 0,-27-26 0 0 0,0-1-96 0 0,0 0 1 0 0,-26 1-129 0 0,26-1 64 0 0,-27 1-32 0 0,27-27-64 0 0,0 26 32 0 0,1-26-64 0 0,25 0-128 0 0,1 0-193 0 0,-1-26-319 0 0,27-1-321 0 0,0 1-449 0 0,0-1-640 0 0,27 1-640 0 0,26 0-1314 0 0,-1-1-4068 0 0</inkml:trace>
  <inkml:trace contextRef="#ctx0" brushRef="#br0" timeOffset="596.249">1085 582 1313 0 0,'0'-26'4260'0'0,"0"26"-2274"0"0,0 0-32 0 0,0 0-288 0 0,0 0-129 0 0,0 0-352 0 0,0 0-288 0 0,0 0-320 0 0,-27 0-97 0 0,27 0 97 0 0,0 26-97 0 0,0 1-96 0 0,-26-1 1 0 0,26 1-97 0 0,0-1-32 0 0,0 1 97 0 0,0 25-65 0 0,0-25-128 0 0,0-1 32 0 0,0 27-64 0 0,0 0 0 0 0,26-26 1 0 0,1 26-65 0 0,-1-27-32 0 0,-26 0 32 0 0,27-26 0 0 0,-1 0 0 0 0,1 0 0 0 0,-1 0 64 0 0,1 0-32 0 0,-27 0 32 0 0,26-26-32 0 0,-26 26 0 0 0,27-26 97 0 0,-27-1-129 0 0,0 27-64 0 0,0-26 32 0 0,0-1 0 0 0,0 27 32 0 0,0-26 0 0 0,0 26-64 0 0,0 0 32 0 0,0 0 0 0 0,0-27 32 0 0,0 27-64 0 0,0 0 64 0 0,26-26-64 0 0,-26 26 0 0 0,0-27 0 0 0,0 27 0 0 0,27-26 32 0 0,-27-1-32 0 0,0 27-32 0 0,0-26 64 0 0,0 0-32 0 0,0 26 32 0 0,0-27-32 0 0,0 27 0 0 0,0 0 0 0 0,0 0-32 0 0,0 0-256 0 0,0 0-481 0 0,0 0-608 0 0,0 0-1026 0 0,0 0-1568 0 0,0 0-3556 0 0</inkml:trace>
  <inkml:trace contextRef="#ctx0" brushRef="#br0" timeOffset="1082.37">1561 715 1986 0 0,'0'-27'3940'0'0,"0"27"-1987"0"0,0 0-31 0 0,0 0 64 0 0,0 0-96 0 0,0 0-641 0 0,0 0-576 0 0,0 0-1 0 0,0 27 33 0 0,0-1-32 0 0,0 0-129 0 0,0 1-63 0 0,0 26-33 0 0,27 0-64 0 0,-27 26-95 0 0,26-26-1 0 0,-26 0-64 0 0,27 26 289 0 0,-27-26-161 0 0,0 27 0 0 0,26-1-159 0 0,-26-26-33 0 0,0 26-64 0 0,0 1 0 0 0,0-27-64 0 0,0-27 64 0 0,0 0-96 0 0,0 1-96 0 0,0-27-160 0 0,0 0-65 0 0,0 0-31 0 0,-26-27-545 0 0,-1 1-320 0 0,1 0-737 0 0,26-1-736 0 0,-27-26-1122 0 0,1 27-1921 0 0</inkml:trace>
  <inkml:trace contextRef="#ctx0" brushRef="#br0" timeOffset="1349.212">1535 794 2466 0 0,'0'-27'3428'0'0,"26"1"-1346"0"0,-26 26-545 0 0,27-26-64 0 0,-1 26-127 0 0,1-27-289 0 0,-1 27-160 0 0,0 0-161 0 0,1-26-191 0 0,26 26-97 0 0,-27 0-160 0 0,1 0 33 0 0,-1 0-33 0 0,1 0-160 0 0,-1 0 32 0 0,-26 26 97 0 0,27 1 63 0 0,-27-1-128 0 0,0 27 32 0 0,0-27 0 0 0,0 1 65 0 0,-27 26 31 0 0,1 0-32 0 0,-1 0-96 0 0,1-27-31 0 0,-27 27-65 0 0,0 0-32 0 0,26-27-32 0 0,-25 1 0 0 0,25-27-64 0 0,1 26-160 0 0,26-26-417 0 0,0 0-448 0 0,0-26-897 0 0,0-1-1377 0 0,0 1-2050 0 0</inkml:trace>
  <inkml:trace contextRef="#ctx0" brushRef="#br0" timeOffset="1749.041">2090 873 2274 0 0,'27'0'4068'0'0,"-1"0"-2146"0"0,-26-26-225 0 0,27 26 65 0 0,-1 0-160 0 0,1-27-449 0 0,-1 27-96 0 0,1-26-289 0 0,-1 26-159 0 0,0-27-32 0 0,-26 1-65 0 0,27 26-64 0 0,-27-26-31 0 0,0-1-97 0 0,0 1-64 0 0,0 26 1 0 0,0-27-65 0 0,0 27 0 0 0,-27-26-32 0 0,1 26-64 0 0,0 0 32 0 0,-1 0-96 0 0,1 0 129 0 0,-27 0-65 0 0,26 0-64 0 0,27 0 32 0 0,-26 26-32 0 0,-1 1 32 0 0,1-27-64 0 0,26 26 0 0 0,0 27 0 0 0,0-27 32 0 0,0 27 0 0 0,0-26 32 0 0,0 26 0 0 0,26 0-64 0 0,1 0 32 0 0,-1-1-32 0 0,27-25 32 0 0,-26-1 0 0 0,26 1 0 0 0,-27-27-32 0 0,27 0-64 0 0,-27 0-192 0 0,27 0-321 0 0,-26 0-384 0 0,-27 0-544 0 0,26 0-609 0 0,-26 0-993 0 0,27-27-2498 0 0</inkml:trace>
  <inkml:trace contextRef="#ctx0" brushRef="#br0" timeOffset="2016.993">2620 635 1730 0 0,'26'-26'5605'0'0,"-26"26"-3555"0"0,0 0-288 0 0,26 0 191 0 0,-26 0-415 0 0,0 0-673 0 0,0 0 96 0 0,0 0-97 0 0,27 26-95 0 0,-27 1-128 0 0,0 26-65 0 0,0-27-63 0 0,26 0-97 0 0,-26 27-128 0 0,0-26-95 0 0,0 26-1 0 0,0 0-160 0 0,0 0 32 0 0,27-27 0 0 0,-27 27 0 0 0,0-27-160 0 0,0 1-160 0 0,0-1-289 0 0,0-26-224 0 0,0 27-384 0 0,0-27-512 0 0,0 0-705 0 0,0 0-1058 0 0,0 0-1953 0 0</inkml:trace>
  <inkml:trace contextRef="#ctx0" brushRef="#br0" timeOffset="2202.758">2620 609 1954 0 0,'0'-27'4612'0'0,"0"1"-2594"0"0,0-1-512 0 0,0 27 255 0 0,26 0-191 0 0,0-26-417 0 0,1 26-545 0 0,26 0-159 0 0,-27 0-289 0 0,27-27-96 0 0,0 27-64 0 0,-26 0-384 0 0,25 27-866 0 0,-25-27-1504 0 0,-1 26-3012 0 0</inkml:trace>
  <inkml:trace contextRef="#ctx0" brushRef="#br0" timeOffset="2736.378">3122 662 1858 0 0,'0'0'4612'0'0,"0"-27"-3074"0"0,0 27 95 0 0,0 0 161 0 0,0 0-193 0 0,0 0-384 0 0,0 0-192 0 0,0 0-384 0 0,27 0 64 0 0,-27 0-65 0 0,0 27-127 0 0,26-1-33 0 0,1 1-31 0 0,-27 25 31 0 0,26 1-160 0 0,1-26-31 0 0,-1 26-161 0 0,-26 0 32 0 0,26 0-32 0 0,1-1-64 0 0,-1 1-64 0 0,1 0 128 0 0,-1-26-32 0 0,-26-1 97 0 0,53 27-97 0 0,-53-26 32 0 0,27-27-64 0 0,-1 0 96 0 0,-26 0-96 0 0,27 0 160 0 0,-1-27 0 0 0,0 1 1 0 0,1-27-65 0 0,-27 26 160 0 0,26-26-96 0 0,-26 0-128 0 0,27 1 1 0 0,-27-1-33 0 0,0 0-64 0 0,26 0-32 0 0,-26 0 32 0 0,0 26-129 0 0,0 1-127 0 0,0 0-384 0 0,-26 26-225 0 0,26 0-416 0 0,-27 0-769 0 0,1 0-1185 0 0,26 0-2787 0 0</inkml:trace>
  <inkml:trace contextRef="#ctx0" brushRef="#br0" timeOffset="3072.317">3890 767 1666 0 0,'26'0'4324'0'0,"-26"-26"-1730"0"0,0 26-608 0 0,0 0 32 0 0,0 0-128 0 0,0 0-769 0 0,0 0-385 0 0,0 26 193 0 0,0 1-192 0 0,0-1-64 0 0,0 1-65 0 0,26 26-127 0 0,-26-27-161 0 0,0 27-96 0 0,27 0-96 0 0,-27 0-32 0 0,0-27 33 0 0,26 1-65 0 0,-26 26-32 0 0,27-27-64 0 0,-1 1 32 0 0,-26-1-32 0 0,0-26-353 0 0,0 27-287 0 0,0-27-417 0 0,0 0-993 0 0,0 0-961 0 0,0 0-2787 0 0</inkml:trace>
  <inkml:trace contextRef="#ctx0" brushRef="#br0" timeOffset="3284.211">3863 529 320 0 0,'0'0'5606'0'0,"0"-26"-3140"0"0,0 26-897 0 0,0-27-63 0 0,0 27-33 0 0,27 0-384 0 0,-27-26-416 0 0,0 26-257 0 0,0 0-384 0 0,26 0-32 0 0,-26 26-32 0 0,26-26 0 0 0,-26 27-833 0 0,27-1-1152 0 0,-27-26-2211 0 0,0 27-3524 0 0</inkml:trace>
  <inkml:trace contextRef="#ctx0" brushRef="#br0" timeOffset="3819.935">4551 715 2883 0 0,'0'0'4932'0'0,"0"-27"-3074"0"0,0 1 128 0 0,0 26-32 0 0,-26 0-417 0 0,-1 0-448 0 0,27 0-224 0 0,-26 0-256 0 0,-1 0-1 0 0,-26 0-191 0 0,27 26-129 0 0,-1-26-32 0 0,1 27-96 0 0,-1-1 33 0 0,1 0-97 0 0,-1-26 32 0 0,1 27-128 0 0,26-1 32 0 0,0-26 32 0 0,0 27-32 0 0,-26-1 0 0 0,26 1-32 0 0,0-27 64 0 0,26 26-64 0 0,-26-26 0 0 0,26 0 64 0 0,-26 27 0 0 0,27-27 0 0 0,-1 0-64 0 0,1 26 64 0 0,-1-26 0 0 0,27 0-32 0 0,-26 27 0 0 0,-1-27-32 0 0,1 26 32 0 0,-1-26-32 0 0,27 26 0 0 0,-53-26 0 0 0,26 0 0 0 0,1 27 0 0 0,-27-27 0 0 0,0 0-32 0 0,0 26 32 0 0,26-26 0 0 0,-26 0 32 0 0,0 27 161 0 0,-26-1 31 0 0,-1-26 0 0 0,1 27 160 0 0,0-27-63 0 0,-1 26 63 0 0,-26-26-96 0 0,0 27-63 0 0,27-27-129 0 0,-27 26 32 0 0,26-26-64 0 0,1 0-32 0 0,-1 0-32 0 0,1 0-192 0 0,0 0-481 0 0,-1 0-512 0 0,27-26-641 0 0,0-1-1121 0 0,0 27-2818 0 0</inkml:trace>
  <inkml:trace contextRef="#ctx0" brushRef="#br0" timeOffset="4303.404">4974 926 2530 0 0,'0'0'4517'0'0,"0"0"-2179"0"0,0 0-352 0 0,0 0 96 0 0,0 0-385 0 0,27 0-544 0 0,-27-26-160 0 0,26 26-96 0 0,1-27-64 0 0,-1 27-256 0 0,1-26-97 0 0,-1-1-192 0 0,1 1 65 0 0,-27-1-33 0 0,26 27-64 0 0,-26-26 0 0 0,0 0-127 0 0,0 26-1 0 0,0-27 0 0 0,0 27-64 0 0,-26 0 0 0 0,-1 0-64 0 0,-26 0 0 0 0,0 0 0 0 0,0 0-32 0 0,27 27 64 0 0,-27-1-64 0 0,0 0 64 0 0,27 1-64 0 0,-1-1 32 0 0,1 27 0 0 0,-1-26-32 0 0,27 26 32 0 0,-26 0 0 0 0,26-1 0 0 0,0-25 0 0 0,0-1 32 0 0,26 1-32 0 0,1-1 32 0 0,26-26 32 0 0,-27 0 0 0 0,27 0-32 0 0,0 0 32 0 0,0 0-32 0 0,26-26 0 0 0,-52-1-128 0 0,26 27-224 0 0,-27-26-481 0 0,0-1-480 0 0,1 1-513 0 0,-27 26-1601 0 0,0 0-3588 0 0</inkml:trace>
  <inkml:trace contextRef="#ctx0" brushRef="#br0" timeOffset="4804.463">5636 582 4164 0 0,'-27'0'5733'0'0,"1"0"-4003"0"0,-27 0 32 0 0,26 0-1 0 0,-25 0-383 0 0,-1 27-385 0 0,26 26-289 0 0,-26-27-191 0 0,27 27-193 0 0,-27 0-128 0 0,26 0-64 0 0,1 0-64 0 0,26-27 0 0 0,0 27 1 0 0,0-26-33 0 0,26-1 0 0 0,1 0 0 0 0,-1 1 32 0 0,27-27 0 0 0,-26 0 0 0 0,26 0 32 0 0,-27-27 32 0 0,27 1-64 0 0,0 0 32 0 0,0-27-32 0 0,0 0-96 0 0,-27 0 64 0 0,1 0 0 0 0,-1 0 0 0 0,1 0 0 0 0,-1 0-32 0 0,1-26 0 0 0,-27 26-32 0 0,0 0 0 0 0,0 0-32 0 0,0 0 96 0 0,0 0-64 0 0,0 0 32 0 0,0 27 0 0 0,0 26 32 0 0,-27-27 64 0 0,27 27-32 0 0,0 0 0 0 0,-26 0 97 0 0,26 27-97 0 0,0-1 96 0 0,0 1 64 0 0,0-1-32 0 0,0 27 32 0 0,0 0 33 0 0,0 0-33 0 0,0 0 96 0 0,26 26-96 0 0,1-26-63 0 0,-1 27-65 0 0,0-1 32 0 0,1 0-64 0 0,-1 1 0 0 0,1-1-32 0 0,-27-26 0 0 0,26 26-32 0 0,-26-26 96 0 0,0-26-96 0 0,0-1 0 0 0,27 1 0 0 0,-27-27-448 0 0,0 0-481 0 0,26 0-1153 0 0,-26 0-1986 0 0,0 0-6983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24.6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80 27 3011 0 0,'0'0'2754'0'0,"0"0"-1248"0"0,0-27 159 0 0,0 27-95 0 0,0 0-225 0 0,0 0-224 0 0,0 0 128 0 0,0 0-192 0 0,0 0-352 0 0,0 0-288 0 0,0 0-161 0 0,0 0 224 0 0,0 27 161 0 0,0-1-97 0 0,0 1-95 0 0,0-1 31 0 0,0 1-63 0 0,0-1-1 0 0,0 27-64 0 0,0 0-31 0 0,0 0-33 0 0,-26 0-64 0 0,26 26 0 0 0,-27 1 1 0 0,27-1-65 0 0,-26 0-32 0 0,26 1 64 0 0,0-1-192 0 0,0-26 96 0 0,0 0-32 0 0,0-27-32 0 0,0 27 0 0 0,0-26-32 0 0,26-27 32 0 0,1 26 32 0 0,-27-26 32 0 0,26 0-96 0 0,1 0 96 0 0,-1 0 1 0 0,-26 0-65 0 0,27 0 96 0 0,-1 0-64 0 0,1 0-64 0 0,-1 0 32 0 0,1-26 0 0 0,-1 26-32 0 0,0 0-32 0 0,1-27-32 0 0,-27 27-321 0 0,26-26-608 0 0,1 26-736 0 0,-27 0-1218 0 0,26-27-2530 0 0</inkml:trace>
  <inkml:trace contextRef="#ctx0" brushRef="#br0" timeOffset="651.289">530 768 1089 0 0,'0'0'5349'0'0,"0"26"-3459"0"0,0-26-481 0 0,0 0 1 0 0,0 27 351 0 0,0-27-383 0 0,27 0-257 0 0,-1 0-128 0 0,1 0-129 0 0,-1 0-95 0 0,27 0-128 0 0,-27-27-97 0 0,1 1-95 0 0,26-1-129 0 0,-53 1-32 0 0,53-1-32 0 0,-53 1-63 0 0,26-1-129 0 0,-26 1 32 0 0,0-1-32 0 0,0 1 0 0 0,0 26-32 0 0,-26-26 0 0 0,-1-1-32 0 0,1 27 0 0 0,-27 0 0 0 0,26 0 0 0 0,1 0 0 0 0,-27 0-32 0 0,27 0 32 0 0,-1 0-32 0 0,1 27 0 0 0,-1-1 32 0 0,1 0-32 0 0,26 1 32 0 0,-27-1 0 0 0,27 27 32 0 0,0 0-32 0 0,0 0-32 0 0,0-26 64 0 0,0 25 0 0 0,27 1-32 0 0,-1 0 32 0 0,1-26-32 0 0,26-27 32 0 0,-1 26-32 0 0,-25-26 64 0 0,26 27-64 0 0,0-27 0 0 0,26 0-96 0 0,-52-27 0 0 0,25 27-321 0 0,-25-26-223 0 0,-1 26-545 0 0,1-27-609 0 0,-27 1-1441 0 0,0 26-3620 0 0</inkml:trace>
  <inkml:trace contextRef="#ctx0" brushRef="#br0" timeOffset="1172.781">1297 609 6887 0 0,'-26'0'2882'0'0,"0"0"-1665"0"0,-1 0 289 0 0,-26 26 384 0 0,27-26-609 0 0,-27 27-480 0 0,26-1-225 0 0,1 1-95 0 0,-1-1-161 0 0,1 1-128 0 0,-1 26-96 0 0,27-27-64 0 0,-26 0 0 0 0,26 27 32 0 0,0-53-32 0 0,0 27-32 0 0,26-1 64 0 0,1 1-32 0 0,-1-27-32 0 0,1 0 32 0 0,26 0 65 0 0,-27 0-33 0 0,1 0-64 0 0,26-27 32 0 0,0 1 0 0 0,-27-1 32 0 0,0 1 0 0 0,27-1-32 0 0,-26-25-32 0 0,-27 25 64 0 0,26-26-64 0 0,1 27 32 0 0,-27-27 32 0 0,0 26 0 0 0,0 1-32 0 0,0-27-64 0 0,0 27 96 0 0,0-1 32 0 0,0 1 64 0 0,0 26 65 0 0,0-27 31 0 0,0 27 0 0 0,-27 0-32 0 0,27 0-128 0 0,0 0-64 0 0,-26 27-32 0 0,26-1 32 0 0,0 1 32 0 0,0-1 65 0 0,0 27-65 0 0,0-27 32 0 0,0 27-32 0 0,0-26 0 0 0,0 26 0 0 0,0 0 0 0 0,26-27 0 0 0,1 27-64 0 0,-27-27 32 0 0,26 1-32 0 0,1-1 0 0 0,-27 1-128 0 0,26-1-192 0 0,1-26-129 0 0,-27 0-127 0 0,26 27-513 0 0,0-27-769 0 0,-26 0-1057 0 0,27 0-3299 0 0</inkml:trace>
  <inkml:trace contextRef="#ctx0" brushRef="#br0" timeOffset="1503.979">1932 265 3267 0 0,'0'0'3395'0'0,"0"0"-1313"0"0,0 0-416 0 0,0 0-577 0 0,0 26 96 0 0,0-26 384 0 0,0 27-223 0 0,0-1-289 0 0,0 27-192 0 0,0-26-225 0 0,0 26-127 0 0,0 0-129 0 0,0-1-32 0 0,0-25-224 0 0,0 26 1 0 0,0 0-97 0 0,27 0 32 0 0,-27 0-32 0 0,0-1 0 0 0,0-25 0 0 0,26-1-32 0 0,-26 27-64 0 0,0-53-321 0 0,27 27-608 0 0,-27-1-512 0 0,0-26-897 0 0,0 0-1698 0 0,0 0-2947 0 0</inkml:trace>
  <inkml:trace contextRef="#ctx0" brushRef="#br0" timeOffset="1706.35">1853 344 5445 0 0,'0'-26'2402'0'0,"27"-1"-864"0"0,-27 27-97 0 0,26-26 129 0 0,0 26-225 0 0,27-27-352 0 0,-26 27-256 0 0,-1-26-289 0 0,27 26-160 0 0,0 0-224 0 0,-26 0-32 0 0,25 0-32 0 0,-25 0-128 0 0,-27 26-704 0 0,26-26-1122 0 0,-26 27-2050 0 0,27-1-4452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26.9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5445 0 0,'0'0'3203'0'0,"0"0"-1601"0"0,0 0-129 0 0,0 0-224 0 0,0 0-384 0 0,0 0-32 0 0,0 27 96 0 0,0-1-193 0 0,0 1-63 0 0,0 26-32 0 0,0-27-193 0 0,0 27-31 0 0,0 0-129 0 0,0 0-32 0 0,0 26-64 0 0,0-26 0 0 0,0 0-96 0 0,0 0 33 0 0,0 0-65 0 0,0-27-32 0 0,0 1 32 0 0,0-1-32 0 0,0 1 0 0 0,0-27-32 0 0,0 0 32 0 0,0 0 192 0 0,27 0 64 0 0,-27-27-128 0 0,26 1 1 0 0,1-1-33 0 0,-27 1 0 0 0,26-27 32 0 0,0 26-96 0 0,-26 1-32 0 0,27-27 0 0 0,-1 27 0 0 0,-26-27-32 0 0,27 0 0 0 0,-1 26 0 0 0,1-26 32 0 0,-1 27-32 0 0,-26-27 0 0 0,27 27 0 0 0,-1-1 0 0 0,1 1 0 0 0,-27 26-32 0 0,0 0 32 0 0,26 0-32 0 0,-26 0 0 0 0,0 0-64 0 0,26 0 96 0 0,-26 26-32 0 0,27 1 32 0 0,-27-27 32 0 0,26 26-32 0 0,-26 0 0 0 0,0 27-32 0 0,0-26 64 0 0,27-1-64 0 0,-27 27 32 0 0,0-26 0 0 0,0 26 0 0 0,0-27 0 0 0,0 27 0 0 0,0-53 0 0 0,0 26 32 0 0,0 1-32 0 0,0-27 0 0 0,0 26 32 0 0,0-26-64 0 0,0 0 32 0 0,26 0-192 0 0,-26 0-449 0 0,0 0-256 0 0,0 0-704 0 0,27-26-1378 0 0,-27 26-3139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27.22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1858 0 0,'0'0'4964'0'0,"0"0"-2497"0"0,0 0-1474 0 0,0 27 96 0 0,0-27 576 0 0,0 26-255 0 0,0 1-289 0 0,0-1-128 0 0,0 27-64 0 0,0-26-257 0 0,0-1-255 0 0,0 27-161 0 0,0-27-64 0 0,26 1 0 0 0,-26-1-128 0 0,0-26 0 0 0,0 27 0 0 0,0-1-32 0 0,0-26 0 0 0,0 0-64 0 0,0 27-256 0 0,0-27-417 0 0,0 0-512 0 0,0 0-1313 0 0,0 0-1218 0 0,0 0-2786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27.4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54 3267 0 0,'0'-27'4420'0'0,"0"27"-2530"0"0,0 0-609 0 0,27-26 289 0 0,-27 26-257 0 0,0 0-672 0 0,26 0-321 0 0,-26 0-288 0 0,0 0 32 0 0,0 26-64 0 0,27-26 0 0 0,-27 27-448 0 0,0-1-994 0 0,0 1-2113 0 0,26-1-3236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27.92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80 80 3716 0 0,'0'0'3875'0'0,"0"0"-2882"0"0,0 26 256 0 0,0-26 321 0 0,0 27-257 0 0,0-1-288 0 0,0 27-96 0 0,-26-26-128 0 0,26 26-225 0 0,0-27-191 0 0,-27 27 95 0 0,27 0-224 0 0,0 0 65 0 0,-26-27 415 0 0,26 27-127 0 0,0-26-289 0 0,0-1-96 0 0,0-26-64 0 0,0 27 1 0 0,0-27-1 0 0,0 0 64 0 0,26 0 417 0 0,-26-27-193 0 0,27 1-224 0 0,-1-1-64 0 0,0 1-128 0 0,1-27-64 0 0,-27 26 64 0 0,26 1 0 0 0,1-27-32 0 0,-1 27 0 0 0,-26-27-32 0 0,27 0 0 0 0,-1 26-96 0 0,1-26 32 0 0,-27 27-64 0 0,26-1 160 0 0,-26 1-32 0 0,27 26-32 0 0,-27-26 32 0 0,0 26 0 0 0,26 0 0 0 0,-26 0 0 0 0,0 0-160 0 0,0 0 128 0 0,0 26 0 0 0,0 0 31 0 0,26 1 33 0 0,-26 26-64 0 0,0 0 128 0 0,0-27-64 0 0,0 27 33 0 0,0 0-1 0 0,-26-27 0 0 0,26 27 0 0 0,0-26-32 0 0,-26-1 32 0 0,26-26-32 0 0,0 27 32 0 0,0-27-32 0 0,0 0 32 0 0,26 0-96 0 0,-26-27-737 0 0,26 27-1281 0 0,1-26-1409 0 0,-1-1-3780 0 0</inkml:trace>
  <inkml:trace contextRef="#ctx0" brushRef="#br0" timeOffset="473.265">794 1 5061 0 0,'-26'0'6086'0'0,"-27"0"-4261"0"0,27 0-319 0 0,-1 0 31 0 0,1 0-384 0 0,-27 26-480 0 0,26 1-129 0 0,1-1-159 0 0,-1 0-129 0 0,1 1-32 0 0,26 26-160 0 0,0 0 32 0 0,0-27-64 0 0,0 27 0 0 0,0-26-64 0 0,26-1 96 0 0,1 0-64 0 0,-1 1 0 0 0,1-27 0 0 0,26 0-64 0 0,0 0 96 0 0,-27 0-64 0 0,27-27-32 0 0,-27 1 32 0 0,27 26-64 0 0,0-26-64 0 0,-26-1-32 0 0,-1 1 160 0 0,1-1 32 0 0,-27 1 0 0 0,26 26 32 0 0,-26-27 96 0 0,0 27-128 0 0,0 0 64 0 0,0 0 64 0 0,0 0-96 0 0,0 0-32 0 0,0 0-32 0 0,0 0-64 0 0,0 27 192 0 0,0-1-32 0 0,0 27 96 0 0,0-26-96 0 0,0-1 97 0 0,0 27 1056 0 0,0 0-705 0 0,0-27 1 0 0,-26 27 191 0 0,26 0 33 0 0,-27 27 224 0 0,1-28-288 0 0,-1 1-33 0 0,-26 0-31 0 0,27 27-225 0 0,-27-27 65 0 0,0-1-225 0 0,0-25 0 0 0,27 26-96 0 0,-27-27-32 0 0,0 1 0 0 0,0-27-64 0 0,0 0-224 0 0,26 0-448 0 0,-25 0-610 0 0,25-27-1056 0 0,1 27-1730 0 0,-27-26-6502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03:28.6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10439 8341 278 0,'-6'0'41'0,"4"-1"-1"15,2-2-7-15,0 2 6 0,0 1 0 16,8-2-12-16,4 2-9 0,9-1 0 0,8 1-4 16,6 0 1-16,9 0-5 0,3 1-1 15,7 1-2-15,2 2 0 0,4 0-2 16,2-3-1-16,2 1 0 0,10 0-3 15,-2-2 1-15,9 0 0 0,2 0-1 16,4 0-1-16,6 0 1 0,8 0 0 0,10-4 0 16,3 2 0-16,-2-1-2 0,-9-4 1 15,-6 3-3-15,-10 0 0 0,-6 1 0 16,-3-1 1-16,-7 4-2 0,3-2 0 16,-10 2 0-16,0 0-8 0,-8 0 2 15,-13 0-4-15,3 0-5 0,-15 0-8 16,-8 0-19-16,-9 1-30 0,-10 2-66 15</inkml:trace>
  <inkml:trace contextRef="#ctx0" brushRef="#br0" timeOffset="727.63">13058 8367 52 0,'-8'-2'96'0,"2"0"-57"0,3 0 0 16,3-2-7-16,0 4-4 0,13-2-7 15,5 1 6-15,9 1-1 0,4-2-2 16,7-1-3-16,17 3-2 0,9 0-2 16,21 0-5-16,10 0-2 0,17 0-4 15,12 3-2-15,12 2-4 0,9-1 3 0,8 0-1 16,10-1 0-16,5-1-2 0,-3-1 2 16,-10 1-2-16,-12 0 1 0,-11-2 0 15,0 2 0-15,-10-2-1 0,-4 0 1 16,-2-1-1-16,-15-2 0 0,-4 1 1 15,-6 2 0-15,-14 0 0 0,-13 0-1 16,-8 0 0-16,-11 0 1 0,-10 0 0 16,-6 4 0-16,-10-4-1 0,-5 0 1 15,-5 2-1-15,-9-2 0 0,0 1-2 16,0 1-1-16,0 0 3 0,-7 0-3 0,-9 2-23 16,1-1-22-16,-5 2-36 0,5 2-92 15</inkml:trace>
  <inkml:trace contextRef="#ctx0" brushRef="#br0" timeOffset="1782.499">18160 8409 120 0,'-15'-5'32'0,"3"-1"11"0,-7 2 5 0,3 1-3 16,-5 1-8-16,-2 0-4 0,7 2-4 16,1-1 3-16,7 0-3 0,8 1-4 15,0-1-5-15,0 1-8 0,6 0-8 16,13 0 2-16,10 0 2 0,10 3 2 16,15 0-3-16,12-1 1 0,21 2 0 0,12-2-2 15,19 2 0-15,16-1-4 16,13 0 2-16,10-2-3 0,15 1 1 15,9 1 0-15,16-2 0 0,10 1-2 0,1-1 2 16,1-1 1-16,6 0-2 0,-2 0 2 16,14 0 1-16,9 0-3 0,0 0 5 15,-11 0-4-15,-14 2 0 0,-21 1-1 16,-31 0 0-16,-20 0-1 0,-32-2 1 16,-24-1-1-16,-15 0 1 0,-22 0 0 15,-15 0 0-15,-11 0 0 0,-16 0-1 0,-4 0 0 16,-2 0-4-16,-18 0-10 0,-11 0-6 15,-2 2-13-15,-9-1-24 0,-9 4-57 16,-3 1-97-16</inkml:trace>
  <inkml:trace contextRef="#ctx0" brushRef="#br0" timeOffset="12540.114">3330 10818 0 0,'-2'-4'58'16,"-4"0"-36"-16,2 2 8 0,-2 0-11 15,3 1 2-15,1 1 1 0,0-2-6 0,0 1-4 16,2 1-4-16,0 0-3 0,0-1 0 16,2 1-1-16,2 0 1 0,5 0 0 15,-5 0 1-15,0 2 2 0,0 2-1 16,-2 2-2-16,0 1 1 0,2-1-1 16,-2 4-1-16,9-1 2 0,-5 2 0 15,0 3-2-15,0 1-1 0,7 4-2 16,-9 2 1-16,0 0 0 0,2 0-2 15,-4 1 1-15,7-2 0 0,-3 2 0 16,0-1-1-16,4 3 1 0,5 1 0 16,-5 3-1-16,5-1 1 0,-5 1-1 0,-6 5 1 15,0-2 0-15,5 2 0 0,-7 3 0 16,2-2-2-16,2 5 1 0,-4 1 1 16,2 0 11-16,0 1 16 15,-4-1-5-15,6 0-12 0,-3-1-4 0,-1 1-5 16,0 0 5-16,-2 1-3 0,2 2 0 15,0 0-3-15,2 0 0 0,-2-1 1 16,2-3 0-16,0-1-1 0,5 1 1 16,-7 0-2-16,0 3 1 0,-2 0 0 15,0 1 1-15,0 2-2 0,0 0 0 0,0-4 1 16,6-1 0-16,-2 1 0 0,8-4 0 16,1 2-1-16,-5 0 2 0,7 0-2 15,-5 2 1-15,-2 1-1 0,5-1 1 16,-7 3-1-16,0 1 3 0,4-2-3 15,-4 1 2-15,-3-2-1 0,-3 0-1 0,0 2 2 16,0 2 1-16,-3 1-1 16,-7 5 1-16,2 2-1 0,0 1 0 15,1 1-1-15,-1 2-1 0,2 0 1 16,2 2 1-16,-2 0 0 0,-1 2-1 0,5 4 1 16,-4 2 0-16,2-1 0 0,4-2-2 15,-2-3 0-15,2-3 0 0,0 1 0 16,0-1-1-16,8-1 2 0,11-1-2 15,-3-1 2-15,-1-2-1 0,5-1 0 16,-5 1 0-16,1-2 0 0,-5 4 0 0,-3 0 0 16,2 0 0-16,-5 3 1 15,-1-1-2-15,-4-3 1 0,2-2 1 16,-2-2-2-16,0-3 2 0,0 0-2 16,0 0 1-16,-6-3 1 0,3-1-1 0,3-3 2 15,0-2-2-15,0 1 0 0,0-5 0 16,9-2 0-16,7 3 0 0,-1-4 0 15,8 1 0-15,-9-1 0 0,3 3 1 16,1 0-1-16,-5 0 1 0,7 1-1 16,-5-1 0-16,5 3 0 0,-1-4 1 0,0 0-1 15,1-2 0-15,-5-2 0 0,1-2-1 16,-5-2 2-16,-1-3-2 0,-8-4 1 16,2-2 0-16,-4-4 0 15,0-3-1-15,0-2 0 0,0-3-1 0,2-4 1 16,-2 1-5-16,0-2 3 0,0 0-9 15,0 0-12-15,0 0 1 0,0 0-5 16,0 0-11-16,2 0-20 0,4 0-39 16,9 0-41-16</inkml:trace>
  <inkml:trace contextRef="#ctx0" brushRef="#br0" timeOffset="13258.094">3245 10882 67 0,'0'2'100'16,"0"-1"-74"-16,7-1-2 0,13 0 26 15,7-2 14-15,8-6-6 0,2-1-15 16,11-2-3-16,4-1-11 0,1-1-10 16,1 3-4-16,2 0-5 0,-4 2-5 15,-1 5-3-15,-5 0-1 0,-3 1-1 0,-6 2-5 16,-6 0-29-16,-10 8-46 0,-8 2-109 15</inkml:trace>
  <inkml:trace contextRef="#ctx0" brushRef="#br0" timeOffset="14564.26">3888 17355 109 0,'-12'-6'78'0,"-1"2"-42"0,5 2 2 0,-2 2-11 16,2 0 11-16,3 0-5 0,1 10-14 16,-2 4-7-16,-4 7 1 0,-1 9-5 15,-7 4 0-15,5 7-5 16,-5 7 7-16,3 6-3 0,1 2 1 0,4 4-2 16,-1-1 1-16,1 1-7 0,4 0 4 15,-3 0 2-15,-1 1 4 0,2-5-4 16,6-8 1-16,2-3-5 0,0-8 4 15,4-8-6-15,12-3 2 0,-1-6 1 16,1-4-4-16,3-3 3 0,-2-4-2 0,-9-3-1 16,6 1 1-16,-8 0 1 0,-3-3-1 15,3 0 0-15,-4 1 0 0,2-2 1 16,4 2-1-16,-8-3 1 0,2-2 0 16,0 0 2-16,-2 0-1 0,0 0 0 15,0 0-1-15,0 0 0 0,0 0-2 16,2 0-2-16,13 1 2 0,12-1 2 15,20 1 1-15,13 1 3 0,8 0-1 16,15 3-2-16,4 0-2 0,4 1 2 16,6 1-2-16,0 3-1 0,-2-2-8 0,-4 4-29 15,-6-1-42-15,-8 3-111 0</inkml:trace>
  <inkml:trace contextRef="#ctx0" brushRef="#br0" timeOffset="19259.594">8273 10903 33 0,'0'-3'20'0,"0"-1"4"15,-2 2 4-15,-3-1-6 0,3 0-6 16,-2 0-4-16,0 0-2 0,2 0-6 16,2-1 2-16,0 0-1 0,-2-1-2 0,0 2 1 15,0-2-3-15,-2-1 1 16,4 3-1-16,-7-1 2 0,5 0-2 15,-2 3 2-15,0-3 3 0,2 0-2 16,2 3 2-16,0-1 2 0,0 0 5 0,0 1-2 16,0-1 0-16,0 1 0 0,0 1 0 15,-2 0-2-15,0 0 0 0,2 0-3 16,0 0-2-16,0 0 1 0,0 0-3 16,0 0-2-16,6 0 1 0,13 0 2 15,-5 0-1-15,5 0 3 0,6 0-2 0,-1 0 1 16,10 0-2-16,3 0 0 0,2-1 2 15,9-1-2-15,5 2 0 16,-1-2-1-16,6 0 0 0,-6 0 0 16,3 1-1-16,-1-1 1 0,0 2 0 0,-3 0-1 15,-3-1-1-15,2 1 2 0,-5 0 0 16,3-1-1-16,-1 1 0 0,-3 0 0 16,3 0 0-16,-5 0 1 0,3 0-1 15,0 0 0-15,5 0 0 0,6-2 2 16,0-1-2-16,0 0 1 0,10-2-1 15,0-2 0-15,4 1 0 0,5-2 1 0,-5 1-1 16,0 2 1-16,-10 0-1 16,-8 3 0-16,-5 0 0 0,-14-1 0 15,-2 3 0-15,-4 0 1 0,0-2 0 16,-2 0 1-16,0 2 1 0,-7-3-2 0,3 1 3 16,-9 0-1-16,1 1 0 0,-9-1-1 15,0 2 1-15,-2 0 2 0,0 0-3 16,0 0 0-16,2-2-2 0,3 2 0 15,-1 0 0-15,0-1 0 0,0 1-1 16,7 0 2-16,-3 0-1 0,2 0-1 0,7 0 1 16,0 0 1-16,-3 1-2 0,9 1 2 15,-2-2-1-15,1 0 0 0,-5 0 1 16,2 0 0-16,-3 0-1 0,-5 0 0 16,-1 0 1-16,0-1-1 0,-3 0 0 15,3 1-1-15,-4-1 3 0,-3 1-2 16,-5 0 1-16,2 0 2 0,-2-2-2 15,0 1-1-15,2 1-1 0,0 0 1 16,-2 0-2-16,2 0 1 0,-2 0 0 16,0 0 0-16,0 0 1 0,0 0-1 0,2 0 1 15,0 0 1-15,-2 0 0 0,0 0 0 16,4 0-1-16,-4 0 0 0,0 0-1 16,0 0 2-16,0 0-1 0,0 0 0 15,0 0 0-15,0 0 0 0,0 0 0 16,0 0 0-16,0 0 0 0,0 0 0 0,0 0-1 15,0 0 0-15,0 0 1 0,0 0 1 16,0 1-1 0,0-1 0-16,0 2-2 0,0-1 3 0,0 1 1 15,0 0-1-15,0 2 1 0,0 0-2 0,0 5 1 16,0-1 0-16,0 2 0 0,0 1 1 16,0 0-2-16,2 2 0 0,2 1 1 15,-2 1-1-15,0-1 0 0,3 2-6 16,-3 0-36-16,-2 2-66 0,6 2-105 15</inkml:trace>
  <inkml:trace contextRef="#ctx0" brushRef="#br0" timeOffset="26781.417">8901 12710 3 0,'-2'0'40'15,"2"0"5"-15,0 1-23 0,0-1-5 0,0 0-9 16,0 0-6-16,0 1-2 0,0 1 1 15,4 1-2-15,0-1 2 0,4 0-16 16,-3 0-56-16</inkml:trace>
  <inkml:trace contextRef="#ctx0" brushRef="#br0" timeOffset="32901.807">14021 12697 0 0,'-4'0'19'0,"0"0"35"15,2 0-21-15,-8-2 2 0,3 2-4 16,5 0 2-16,-4-1-1 0,2 1-5 0,-4 0 4 15,2-1 2-15,-1 1-6 0,5 0-6 16,-2 0 0-16,2-1 0 0,2 1 0 16,0 0 0-16,0-1-1 0,0 1-1 15,0-1-4-15,0 1-1 0,0 0-4 16,0 0-3-16,0 0-3 0,0 0 0 0,4 0 4 16,19-3 0-16,8 2 1 0,8-2-2 15,13 1 0-15,4 0-3 16,8-2 3-16,4 2-2 0,11 1-1 15,-1-1-2-15,9 2 0 0,4 0 0 0,-6 0-1 16,-1 0 1-16,-3 5-2 0,-13-3-1 16,-4 2 2-16,-4-1-2 0,-4 0 2 15,0-3-1-15,0 0 0 0,-1 0 1 16,1 0-1-16,-6-1 0 0,0-2-1 16,1 1 1-16,-5 2-1 0,1-1 2 15,-3 1-2-15,-3 0 1 0,-6 0-1 16,2 1 0-16,-4 2 0 0,-4-1 0 0,-2-1 0 15,-6 2 1-15,-11-3-1 16,3 1 1-16,-7 0 0 0,-6-1-1 16,0 0 1-16,0 0 0 0,0 0 0 0,0 0-1 15,-15 1 2-15,3 0-1 0,0-1 1 16,-1 1-1-16,5-1 0 0,4 0 0 16,2 0 0-16,0 0 0 0,2 0-1 15,0 0 0-15,0 0 0 0,0 0 1 16,0 0-1-16,0 0 0 0,0 0-1 0,0 2 3 15,0-2-1-15,0 0 0 0,0 0 1 16,0 0 1-16,0 0 1 16,0 0-1-16,0-3 1 0,0-1-2 0,0-3 0 15,-2-2-1-15,-3-2-1 0,3 1 4 16,0-3-3-16,2 1 2 0,0-2 0 16,0-1-2-16,0 1 0 0,0 0 2 15,-2-1-2-15,2 1 1 0,0 3-2 16,0 0 1-16,0 4 0 0,0 2-2 15,0 3-4-15,0 2-18 0,-6 0-38 0,-6 3-47 16,-7 6-89-16</inkml:trace>
  <inkml:trace contextRef="#ctx0" brushRef="#br0" timeOffset="33652.416">13844 12484 27 0,'0'-5'70'16,"2"1"-25"-16,-2 0-15 0,0 2 9 16,0 0 8-16,0 2-7 0,0 0-11 0,0 0-5 15,0 0-5-15,4 0-10 0,2 6 5 16,6 3 3-16,-1 2 3 0,5 4-5 16,-3 2 3-16,1 2-8 0,-4 3-1 15,-3 1-4-15,-3-1-3 0,8 2 1 16,-6 2-3-16,1-4 1 0,5 0-1 0,-4-2-6 15,0-4-16-15,11-1-30 16,-7-1-56-16,7-1-125 0</inkml:trace>
  <inkml:trace contextRef="#ctx0" brushRef="#br0" timeOffset="49820.751">17021 10361 6 0,'4'-3'9'0,"6"3"-4"0,-4 0-2 16,-4 0-1-16,5 0-1 0,-1 0 0 15,0-2 0-15,0 2 0 16,0 0 3-16,-4-1-3 0,3 1 3 0,-5 0 6 16,0-1 2-16,0 1 28 0,0 0-13 15,0 0-10-15,0 0-3 0,0 0-6 16,0 0-2-16,0 0-2 0,0 0-3 16,0 0-2-16,0 0-1 0,0 0-2 15,2 1 6-15,0 4-2 0,2-1 2 0,0 0 0 16,-2 3-2-16,4 0 1 0,-4-1-1 15,2 4 1-15,1-1 1 0,-3 1-2 16,4 4 0-16,-6-1-1 0,0 3 1 16,0 2 0-16,0 1 0 0,0 4-8 15,0 3-11-15,0 2-15 0,0 7-16 0</inkml:trace>
  <inkml:trace contextRef="#ctx0" brushRef="#br0" timeOffset="51407.762">16944 17916 10 0,'6'0'14'0,"-4"-1"48"15,-2 1-23-15,3 0-20 0,-3 0-5 16,2 4 4-16,2 7 0 0,0 4 5 15,4 5 4-15,-2 10-6 0,1 2-7 0,-3 8-7 16,0 2-4-16,2 2-1 16,-2 0-2-16,0-1 0 0,0-4 0 15,1-4-2-15,3-5 0 0,4-5-2 16,1-7-2-16,3-1 1 0,-3-5-6 0,-1-5-4 16,-4 1 3-16,-4-4-1 0,0-1 10 15,-1-1 1-15,-3-2 1 0,0 0 3 16,0 0-2-16,0 0 1 0,0 0-1 15,2 0 1-15,-2 0-2 0,0 0-1 16,2 0 1-16,-2 0 1 0,0 0 0 16,6 0 0-16,-6 0 1 0,0 0 0 0,0 4-1 15,0-1 3-15,0 1-1 16,-6 3 7-16,-5-3 1 0,-9 2-1 16,1 0 8-16,-10-1 8 0,-6 1-1 0,-6 1-2 15,1 1-4-15,-7 0-8 0,3 1 0 16,-1-3-6-16,6-1 0 0,4-1 0 15,6-2-2-15,4-2-1 0,8 0-3 16,9 0-11-16,6-3-72 0,2-5-133 16</inkml:trace>
  <inkml:trace contextRef="#ctx0" brushRef="#br0" timeOffset="57874.216">24661 15743 39 0,'0'-2'12'0,"0"2"49"15,-2 0-29-15,-5 0-18 0,5 5-3 16,2 2 15-16,0 4 15 0,7 1-12 15,-1 5-7-15,-4 3-7 0,-2 4-2 16,0 4-1-16,0 8 0 0,0 7 10 16,-4 11-17-16,0 13 9 0,2 8-7 0,-7 7-3 15,-9 4-1-15,5-2 0 16,1 5-2-16,12 8 3 0,0 3-1 16,-13-2-3-16,-9-4 0 0,-3-6-9 15,19-5-9-15,6-4-10 0,4-3-16 0,8-8-26 16,-8-6-46-16</inkml:trace>
  <inkml:trace contextRef="#ctx0" brushRef="#br0" timeOffset="72533.388">19820 12899 4 0,'0'0'6'0,"-3"0"-2"15,1 0 15-15,-4 0 14 0,2 0 11 16,0 0-22-16,2 1 0 0,-6 0 2 16,3 0 1-16,-5-1 1 0,4 0 0 15,0-1 0-15,-3-6-4 0,-1 1-2 16,4-2-4-16,0-4-5 0,2 0 2 16,4-3-1-16,0-3-3 0,0 2-2 0,12-3-2 15,7 1 0-15,-1 2-2 0,9-3-2 16,4-1 1-16,12-1-1 0,1 0 0 15,10-4-1-15,6-1 1 0,4-1 0 16,8-3-1-16,7 0 0 0,7 3 0 16,7-1 0-16,9 2 0 0,-1 3 0 15,6 0 0-15,9 3 0 0,0 1 0 16,4-1 0-16,8 3 0 0,8 1 0 16,-1-1 1-16,7 3-1 0,-1 5 0 15,-7 1 0-15,7 4 0 0,-11 3 0 0,0 1 1 16,-3 1-1-16,-3 5-1 0,-7 5 2 15,1 4-2-15,-6 0 1 0,-13 4-1 16,-2 0 1-16,-10 1 0 0,-10-4 0 16,5 1 0-16,-9-3 1 0,5 0 0 15,1 0 1-15,-5-1 1 0,5 0 3 0,-3 1 0 16,3 0 2-16,1-1 0 0,-5 3-2 16,-1-1 0-16,-8 1-5 0,-6 5 2 15,-8 0-2-15,-13 1 0 16,-12 4 0-16,-10-1 0 0,-13 1-1 0,-4 2 0 15,-7 1 0-15,-17-2-4 0,-3 1-13 16,-6-1-23-16,-4-2-42 0,3-3-76 16</inkml:trace>
  <inkml:trace contextRef="#ctx0" brushRef="#br0" timeOffset="77676.533">25550 10627 43 0,'2'0'20'0,"6"0"32"15,0 0-23-15,5-4 6 0,5 1-3 16,7 0-1-16,4 0-9 0,4 0-2 16,8 0-4-16,9 0-2 0,6 0-2 0,10 0-3 15,10 1 5-15,7 0-2 0,18 1-2 16,3 0 0-16,12 1-1 16,14-2-3-16,4 2-5 0,15-3 4 0,12-1-2 15,5 0 2-15,13-2-3 0,14 0 1 16,5-2 0-16,15 0-2 0,2 2 1 15,-2-3 1-15,-6 3-2 0,-5 0 0 16,-16-3 0-16,-8 1 1 0,-9-1-1 16,-9-1 0-16,-1 0 0 0,-6 0-2 15,-4-1 1-15,-7 2 1 0,-12 2 0 0,-12-3 0 16,-8 3-1-16,-17 1 2 0,-15 0-2 16,-9 0 1-16,-9 2-1 0,-11-3 1 15,-5 2-1-15,-11 2 1 0,-6-1 1 16,-11 0 2-16,-8 1 0 0,-6-1 2 15,1 3-2-15,-3 1-4 0,0-1 1 0,4 0-2 16,2 1-1-16,4 0-6 16,1 3-10-16,-1 4-23 0,2-2-37 15,-8 4-43-15</inkml:trace>
  <inkml:trace contextRef="#ctx0" brushRef="#br0" timeOffset="81048.316">26885 11425 124 0,'0'-3'71'0,"0"3"-30"0,-2 0 2 15,2 0-18-15,0 4-11 0,0 6 31 0,14 6-10 16,-1 5-8-16,7 4-11 16,3 5-4-16,-2 5-2 0,6 6-5 15,-2 4 3-15,-3 5 0 0,-5 0-6 16,-1 2 2-16,-7-2-2 0,3-7-1 0,-8-5-1 15,0-8-5-15,-4-7-11 0,0-5-1 16,0-4-16-16,0-4-15 0,0-2-14 16,0-3-41-16,0-1-28 0</inkml:trace>
  <inkml:trace contextRef="#ctx0" brushRef="#br0" timeOffset="81622.474">26899 11405 113 0,'-4'-7'49'0,"2"1"-13"0,2-1 8 0,0 2 2 16,6-2-6-16,9 3-2 0,8-2-7 16,6 1-5-16,8-1020-9 0,6 2036-4 15,5-1017-1-15,10-1-6 0,0-1-1 0,4 3-2 16,4-2-1-16,-6 1 1 16,0 1-2-16,-9-2 1 0,-7 1-3 15,-5 1 1-15,-4 0 1 0,0-2 3 16,-4 2-3-16,-10 2 0 0,-7 0-1 0,-5 3 2 15,-7 0-2-15,-2 0-3 0,0 5 0 16,0 6 3-16,0 3 0 0,-7 6 1 16,3 3 0-16,0 5-1 15,4 5 1-15,0 5 0 0,0 4-1 0,6 7 0 16,5 2-1-16,3 6-12 0,1 3-8 0,3 0-5 16,-3 1 8-16,12 0 1 0,2-8 16 15,4-5 1-15,8-7 1 16,-10-5 1-16,-4-7 2 0,-6-4-2 15,-9-4-2-15,-4-4 2 0,-6-2 1 0,-2-2-1 16,0-6 2-16,-10 2 5 0,-11-3 8 16,-4-3-1-16,-6-1-2 0,-10 1-3 15,-15-3 1-15,-8 0 1 0,-14 0 0 16,-9 0-1-16,-4 0-4 0,-6 0-6 16,-7 3-2-16,9 5 8 0,6 1-9 0,15 0-3 15,18 0-2-15,19-1-35 0,23-5-29 16,11 4-95-16</inkml:trace>
  <inkml:trace contextRef="#ctx0" brushRef="#br0" timeOffset="82233.826">27278 12569 113 0,'-4'-9'90'0,"2"3"-57"16,2 0-5-16,0-3 5 0,0 5 10 16,0 2-3-16,0 0-1 0,0 2-12 15,0 0-15-15,0 0-8 0,0 2-2 0,0 4 2 16,0 4 1-16,0 5 2 0,0 1 0 15,0 6-3-15,12 4 2 16,-4 3-2-16,7 3-2 0,-1 0-1 16,-1 2 1-16,1-4-1 0,-2 1-1 0,3-6 3 15,-5-4-3-15,5-3 1 0,-7-7-2 16,-2-2 1-16,2-3-5 0,-1-3-8 16,-1-3-7-16,-2 0-7 0,0 0-20 15,2-6-52-15,5 0-65 0</inkml:trace>
  <inkml:trace contextRef="#ctx0" brushRef="#br0" timeOffset="82636.933">27538 12589 159 0,'0'-7'34'0,"0"2"2"0,0 1-9 15,0 1 14-15,2 1 0 0,7 2-10 16,-5 0-19-16,0 0-6 0,2 7 3 16,4 4 2-16,-1 3 1 0,1 6-6 0,2 0 0 15,1 4 1-15,-5 3 1 0,2-2-3 16,-3 1 0-16,-5-1-2 0,-2-1 1 16,0-4-1-16,0-1-1 0,0-5 0 15,-2-2 0-15,-3-3-2 0,3-2 0 16,2-1-8-16,-2-3-25 0,2-1-35 15,0 0-47-15,0 0-60 0</inkml:trace>
  <inkml:trace contextRef="#ctx0" brushRef="#br0" timeOffset="84336.971">28733 12413 102 0,'0'-4'138'16,"8"1"-101"-16,11-2-4 0,12-2 6 16,10 4 1-16,13-1-9 0,10 0-7 15,10 2-9-15,1-1-8 0,3-1-2 16,-5 2-4-16,-9 1 1 0,-8 0 1 0,-7 1-6 16,-12 0-4-16,-6 0-8 0,-6 0-6 15,-14-1-9-15,1 0-15 0,-10 1-14 16,-2 0-19-16,0 0 28 15,-19 0 26-15,1 0 18 0,-9 0 6 0,-6 0 0 16,-4-1 1-16,2-3-1 0,2 1 2 16,4-5 8-16,2 3 7 0,10-1 8 15,3 0 10-15,7 0 0 0,7 2-12 16,0-1-1-16,0 2-5 0,7-1-2 16,11 1 0-16,-1 0-3 0,8 1-4 15,4-2 5-15,6 2-8 0,4 2-1 0,-2 0 0 16,-2 0-2-16,-2 0-2 0,-4 2 2 15,-2 4-1-15,-10 2 2 0,-7-2 3 16,-6 4 5-16,-4 2 0 0,0 1-3 16,-12 1 2-16,-9 1-6 0,-6 1-1 15,-2-2 0-15,0 2-3 0,0-1 0 16,1 2-16-16,3 0-16 0,6-2-65 16,1 1-80-16</inkml:trace>
  <inkml:trace contextRef="#ctx0" brushRef="#br0" timeOffset="85628.911">30347 11617 66 0,'-4'0'84'0,"2"3"-55"0,-4 5 10 15,-4 4 13-15,1 5-5 0,1 2-3 16,-6 4-9-16,3 1-6 0,-1 2-12 16,-5 3 0-16,9-1-5 0,-4-2-3 15,6 2-1-15,1-6 7 0,3-4-8 16,2-5-3-16,0-4-2 0,0-6 3 15,0-2 2-15,0-1 4 0,2-1 11 16,11-10-9-16,5-5-7 0,7-5-2 16,2-4-3-16,4-2 1 0,-4 0-2 0,4-2 0 15,-2 3 0-15,0 2 0 0,2 2 0 16,-2 7-1-16,-6 3-6 0,-7 3-9 16,-4 5-6-16,-12 3 0 0,0 1-18 15,-6 3-8-15,-6 6-17 0,-9 0 2 16,3 4-5-16,-1-3-22 0,0 5-51 0</inkml:trace>
  <inkml:trace contextRef="#ctx0" brushRef="#br0" timeOffset="85748.869">30383 11816 10 0,'10'5'70'0,"6"0"-26"0,9 1 0 0,2 0 16 16,4-2-7-16,2 1-16 0,-2 1-10 16,2-1-16-16,4-3-4 0,-3 1-7 15,-1-3 2-15,-4 2-4 0,-1 0-40 16,3 0-57-16,-6 1-69 0</inkml:trace>
  <inkml:trace contextRef="#ctx0" brushRef="#br0" timeOffset="86001.886">30748 11831 172 0,'-18'0'32'0,"10"3"14"0,-1 3 7 0,-3-1-8 15,8 4-9-15,2 0-9 0,2-1-9 16,0 3-3-16,0-3-3 0,10 3-2 15,7-3-3-15,-1 1-2 0,5-2-3 16,6-3 2-16,-3-2-2 0,1-2 2 16,-2 0-1-16,-2-5 1 0,-7-4 0 0,-6-3-3 15,-3-3 2-15,-5-1-1 0,0 2-2 16,-21-2 1-16,-6 4 0 0,0 1 0 16,-10 7-1-16,0-2-1 0,6 5 0 15,2 1 0-15,6 0-13 0,17 2-26 16,6 4-39-16,4 2-80 0</inkml:trace>
  <inkml:trace contextRef="#ctx0" brushRef="#br0" timeOffset="86480.285">31092 11807 221 0,'-5'-4'61'0,"3"2"-17"0,2 2 12 0,-2-1-5 15,2 1-20-15,-4 1-22 0,0 5 1 0,0 3-2 16,-2 1 0-16,2 4-6 16,4-4 2-16,0 4-2 0,0 0-1 15,0-4 1-15,0 2-1 0,8-3 0 16,2-2 1-16,3-3-3 0,5-4 2 0,1 0 2 16,-3-2 0-16,3-7 2 0,-5-4-2 15,1 0-3-15,-7-3 0 0,-2 0 0 16,-6 3 1-16,0 1 0 0,0 2 1 15,-6 1 3-15,0 3 7 0,-2 3 3 16,-5 3-5-16,7 0-3 0,-2 0-1 16,-3 3-4-16,3 3 3 0,2 2-4 0,2 0-2 15,-2 3 2-15,4 0 0 16,2 2 0-16,0-4 0 0,14 1 0 16,1-2 0-16,1-3 0 0,-4-3-1 0,9-2 2 15,0 0 1-15,-5-7-1 0,7-1-2 16,-4-4-2-16,-3 1-2 0,3 0-1 15,-7 0 2-15,1 2 1 0,-3 3 0 16,-6 1 2-16,-2 3 2 0,-2 2-2 16,0 0-5-16,0 7-1 0,0 2 5 15,0 4 1-15,0 0 0 0,0 4 1 0,0-1-1 16,8-1 0-16,3-2-9 0,-1-1-26 16,7-3-13-16,-5-2-20 0,9-2-54 15,-7-2-54-15</inkml:trace>
  <inkml:trace contextRef="#ctx0" brushRef="#br0" timeOffset="86785.131">31532 11863 129 0,'0'2'43'0,"0"4"6"0,4 1 9 16,10-1 2-16,-1 0-14 0,3 0-11 0,-1-2-12 15,3-1-6-15,1-3-1 0,-2 0-4 16,3 0 1-16,-5-7-5 0,1 0-1 15,-7-1-2-15,-1-2 0 0,-2 0-3 16,-6 0-2-16,0 1 1 0,-10 1-1 0,-5 0 0 16,-5 0 1-16,-3 0-2 15,6 1 1-15,-1 0-1 0,1 1 1 16,1 3 0-16,5 1 0 0,-1 2 0 16,6 2-3-16,2 5-1 0,4 3 4 0,0 2 1 15,0 0 0-15,0 1 2 0,4 0-1 16,4 2-2-16,4-1 0 0,-1-1 0 15,5 0 1-15,-3 0-1 16,3-3-4-16,-3 0-29 0,3-1-36 0,-8 3-90 16</inkml:trace>
  <inkml:trace contextRef="#ctx0" brushRef="#br0" timeOffset="87291.87">32022 11762 176 0,'-11'-4'45'0,"7"0"-20"0,2 0 21 16,0 4 8-16,0 0-21 0,2 0-11 15,-2 1-13-15,-2 4 0 0,2 4-1 16,0 4 2-16,0 1-2 0,2 4 2 16,0 1-6-16,0-1-1 0,6 1-1 0,4-3 0 15,7-5-2-15,-1-3 1 0,3-4 2 16,2-4-1-16,-5 0 0 0,5 0 3 15,-9-7-3-15,7-1 0 0,-7-3 0 16,-1-1-1-16,-1-1-1 0,-8 0 1 16,0 2 0-16,-2 1 0 0,0 1 1 0,0 3-1 15,0 2 8-15,0 3 12 16,-4 1 2-16,2 0-11 0,-4 6-8 16,-1 5 3-16,3 3 1 0,2 4-1 15,2 2-2-15,0 1 1 0,6 2-5 0,1-2 1 16,1-1 0-16,-4-3 0 0,6-1-4 15,5-4-10-15,-5-3-9 0,7-5-12 16,-3-1-16-16,5-3-29 0,-1-1-61 16,1-4-77-16</inkml:trace>
  <inkml:trace contextRef="#ctx0" brushRef="#br0" timeOffset="87672.873">32346 11732 153 0,'-8'-9'112'0,"2"3"-59"0,6 2 2 16,-2 3-2-16,2 1-13 0,0 0-10 16,0 3-18-16,0 3 12 0,4 8-7 15,4 0-3-15,0 3-2 0,1 4-4 16,3 1-4-16,-4 1-1 0,-1 6 2 16,-1-3-5-16,-2-2 1 0,2-2 1 0,-4-5-2 15,-2-3 2-15,0-5-1 16,2-2-1-16,0-3 0 0,2-3 1 15,1-1 1-15,1-1 5 0,8-5-2 0,-3-4-4 16,7-2-1-16,-1 0 2 0,-1-5-2 16,-1 1-2-16,3-1-3 0,-7 3 0 15,3 1-1-15,-4 4 2 0,-3 0 1 16,-1 5-2-16,-4 3 0 0,-2 1 1 16,0 0-13-16,0 5 1 0,-8 7 4 0,-3 2-1 15,5 5 5-15,-2 1 4 0,0 0 1 16,3-1-3-16,3-2-6 0,2-2 9 15,0-2 3-15,0-3-1 16,0-4 0-16,11 0 0 0,5-1-13 16,5-4-29-16,2 0-42 0,10-1-72 0</inkml:trace>
  <inkml:trace contextRef="#ctx0" brushRef="#br0" timeOffset="88045.969">33026 11933 12 0,'-24'-7'292'0,"3"3"-227"16,-2-3-2-16,2 3 1 0,3 2-22 16,-9 0-3-16,4 2-13 0,5 0-9 15,-5 2-7-15,-2 4-4 0,13 2-1 16,-5 0-1-16,13 1-3 0,4 1 1 16,0 3-3-16,10-1 3 0,11 1 0 15,-2-3 0-15,8-2-2 0,1-5 0 16,-3-1-2-16,4-2 0 0,0 0 0 15,-6-5 2-15,2-3 0 0,-3-1-1 0,-7-1-1 16,1-1-2-16,-3-1 2 0,-3 2 0 16,-6-2 1-16,-2 3 2 0,-2 0-1 15,0 1 1-15,-4 3-1 0,-8 3 3 16,6 1 4-16,-3 1-4 0,-5 2 1 16,6 5-1-16,-1 4 0 0,1 0 4 15,6 4-1-15,2 1 0 0,-2 2-4 16,2 1 1-16,0 2 0 0,0-1-3 15,2-1 2-15,8-1-2 0,-3-4-4 16,1-1-12-16,6 0-17 0,-5-2-34 0,-1-1-50 16,2 3-152-16</inkml:trace>
  <inkml:trace contextRef="#ctx0" brushRef="#br0" timeOffset="88796.905">30403 12437 166 0,'-23'-6'84'16,"9"1"-33"-16,-7 1-3 0,7-2 14 15,-1 2-14-15,7 1-6 0,4 2-10 16,4 1-1-16,0 0-8 0,2-2-5 0,15 2-9 15,12-1 0-15,12 0 2 0,8 1-5 16,3 0 1-16,6 0-1 16,6 0-2-16,8 1 0 0,13 2-3 15,17 0 1-15,26-2 1 0,33-1-1 0,21-1 1 16,18-7-1-16,9-2-3 0,-2 0 2 16,-5-3 0-16,-9 1-2 0,-18-1-1 15,-22 3-2-15,-22-2-2 0,-28 6-2 16,-29-3-1-16,-28 2 1 0,-17 5 4 15,-23 1-2-15,-6 1-1 0,-6 0-16 16,-19 0 5-16,-8 0-6 0,-6 0-13 16,-11 1-29-16,-4 3-54 0,-6 5-109 15</inkml:trace>
  <inkml:trace contextRef="#ctx0" brushRef="#br0" timeOffset="89297.445">30872 12830 140 0,'-6'-3'61'16,"-4"1"-12"-16,0 2-2 16,-11 0 4-16,2 0-8 0,-8 3 0 15,-2 6-11-15,1 1-6 0,-1 4-3 16,-2 3-3-16,8-2-2 0,2 1-2 0,15 1-5 16,6 2 3-16,0 1-3 15,4 2-3-15,19-2-2 0,0-1-5 0,6-3 3 16,6-1-1-16,-2-4-3 0,4-6 3 15,4 0-3-15,-3-5-6 0,-1 0-17 16,4 0-26-16,-8-7-37 0,0 2-73 16,-2-3-115-16</inkml:trace>
  <inkml:trace contextRef="#ctx0" brushRef="#br0" timeOffset="89604.474">31230 12962 159 0,'0'-4'72'16,"0"0"-18"-16,0 2 9 0,0 2-7 16,0 0-8-16,0 0-30 0,-8 6-3 15,-5 4 4-15,3 2-3 0,0 4-2 0,-3-1-2 16,7 3-5-16,2 0 1 0,2-1-4 16,2-2-1-16,4-1-3 0,11-3 2 15,3-4 0-15,3-5 0 16,-3-2 0-16,3-5 3 0,0-6-1 0,-7-6 1 15,-1-1 0-15,-7-2-1 16,-6-2 8-16,0 4-2 0,-19 0-4 0,-1 3 1 16,-14 2 3-16,1 4-5 0,-4 3 0 15,2 2-4-15,0 3 0 0,4 1-2 16,6 1 0-16,4 6 1 0,9 0-3 0,2 2-12 16,10 0-19-16,0 1-21 0,8 0-34 15,13 3-86-15</inkml:trace>
  <inkml:trace contextRef="#ctx0" brushRef="#br0" timeOffset="90076.329">31724 12926 93 0,'0'0'95'0,"-4"0"-23"0,-6 0-9 0,1 0 2 16,-1 0-14-16,-7 0-10 0,5 3-8 0,-4 2-7 15,-3 3-2-15,2 0-4 16,-1 3-6-16,1 1-4 0,-1 3-2 16,-1 0-2-16,9 1 0 0,1 2-5 15,9 2 1-15,0-1-1 0,0 1 1 0,9-4-2 16,7-1 1-16,-1-4 1 0,3-4 0 15,-3-4-1-15,3-3 3 0,-5-3 0 16,3-9 2-16,-7-1 2 0,-3-5 5 16,-2-2 0-16,-4 0-1 0,0-3-6 15,-10 3 0-15,-7 0-3 0,-6 3 0 16,-1-3-1-16,-5 2-2 0,-2-1 1 16,0 2-1-16,0 2 0 0,4 0 0 0,4 2 1 15,6 1-2-15,3 2 2 16,8 4-1-16,2 0 0 0,4 1 0 15,0 2 0-15,0-1-1 0,12 1 0 0,11-2 0 16,4 2 1-16,4 1-1 0,4-1 1 16,4 3-1-16,2 0-6 0,-1 0-9 15,5 0-16-15,-8 0-16 0,1 4-26 16,5 5-46-16,-8 0-104 0</inkml:trace>
  <inkml:trace contextRef="#ctx0" brushRef="#br0" timeOffset="90516.493">32119 12967 194 0,'-8'-3'77'0,"-5"1"-25"0,5 0-1 15,-6 0 7-15,-3 2-18 0,-2 0-6 0,3 0-8 16,-7 4-6-16,2 3-4 0,1 1-3 15,-3 3-5-15,2 0 1 0,5 1-4 16,3 0-1-16,9 0-1 0,4 1-1 16,0-1 0-16,0-1-1 0,4-3 1 15,7 0 0-15,-1-3-1 0,2-2 2 0,9-3 1 16,0 0 1-16,-3-4 1 16,5-5 2-16,2-2-3 0,-4-2-2 15,-5 1 1-15,1-4-2 0,-7 2-2 16,-2 0 0-16,-1 0 1 0,-5 2 0 0,-2 2 1 15,0 1-2-15,0 2 1 0,0 2 0 16,-2 4 0-16,-3 0-1 0,3 1 0 16,0 0-1-16,-4 6 1 0,4 2 1 15,-2 3 0-15,4 3 2 0,0 2-1 16,0 2-1-16,8-1 0 0,5 4 0 16,-1-2 0-16,4-1-1 0,-1-3 1 0,4-4-3 15,-7-2-4-15,4-5-10 16,-3-2-14-16,-5-2-14 0,5-1-2 15,-5-6-22-15,8-4-68 0,-5 0-120 16</inkml:trace>
  <inkml:trace contextRef="#ctx0" brushRef="#br0" timeOffset="90901.032">32253 12954 60 0,'-4'-5'105'0,"2"-1"-60"0,2 0 6 16,0 3 18-16,0 1-2 0,0 1-11 15,0 1-16-15,0 0-10 0,-2 0-9 16,2 0-7-16,0 0-3 16,0 2 8-16,0 2-1 0,0 1-5 0,0 0 0 15,8 1-5-15,3-1 0 0,-3 2-6 16,4-2 1-16,3-2-1 0,-1-3 1 16,1 0-1-16,1 0 3 0,-3 0 0 15,3-5-2-15,-3-2-2 0,-1-2 1 16,2 1 0-16,-5 0-1 0,-7-2 0 0,2 2-1 15,0-1 2-15,-4 2 0 0,0 2-1 16,0 0 1-16,0 3-2 16,0 2 6-16,0 0-3 0,0 0-2 0,-6 1-1 15,2 6 1-15,0 1 1 0,4 4 1 16,0 3 0-16,0 2 1 0,0 3-1 16,2 2-3-16,6 2 2 0,4 2-1 15,-5 2 0-15,-1-1 1 0,2 4-3 16,-4-6-4-16,-2-5-15 0,2-4-3 15,0-8-11-15,1-6-19 0,1-2-16 0,6-4-22 16,-4-5-96-16</inkml:trace>
  <inkml:trace contextRef="#ctx0" brushRef="#br0" timeOffset="91251.059">32625 12882 201 0,'-2'-4'58'0,"2"1"-11"0,-4 0 27 16,4 1-8-16,0 2-22 0,0 0-20 0,0 0-13 16,0 4-8-16,0 3 7 0,0 2 7 15,6 6 9-15,1 2 2 0,3 1-17 16,-2 4 9-16,-2 1-8 0,-4 1-2 16,1 2 1-16,-3 1-4 0,0-1 0 15,0-1-4-15,0-1 0 0,0-5 1 16,0-3-1-16,0-7-1 0,0-4 2 0,8-4 0 15,-4-1 5-15,2-9 10 0,9-3-9 16,-1-5-3-16,-2-3-3 16,5 1-2-16,-7-3 0 0,3 2-1 15,-1 0 0-15,3 1 1 0,-1 1-2 0,7 3 0 16,-7 1-2-16,5 3-3 0,-5 2-7 16,-1 1-6-16,-7 4-4 0,-2 1-8 15,-2 3-16-15,0 0-25 0,-2 3-19 16,0 5-51-16,0 4-57 0</inkml:trace>
  <inkml:trace contextRef="#ctx0" brushRef="#br0" timeOffset="91421.738">32818 13082 203 0,'0'0'115'0,"0"0"-41"16,0 0-10-16,8 0-5 0,0 0-9 15,5 0-14-15,1 5-12 0,5 1-8 16,-3 1-3-16,7 5-2 0,2-2-7 15,-5 1 0-15,3 1-4 0,0-4 0 16,2-3-2-16,2-2-17 0,-1-3-22 0,5 0-27 16,7-3-31-16,1-8-268 0</inkml:trace>
  <inkml:trace contextRef="#ctx0" brushRef="#br0" timeOffset="91836.593">33415 13011 124 0,'-6'-5'188'15,"-5"3"-110"-15,3-4-8 16,2 4-15-16,2 2-9 0,-6-1-10 0,3 1-8 16,1 0-14-16,-2 3-5 0,-7 5-2 0,7 2-2 15,-6 1-1-15,3 4-1 0,3 3-2 16,-4 0 1-16,5 3-1 0,7-1-1 16,0-1 0-16,0-2-2 0,0-4-1 15,7-6-2-15,9-5 4 0,1-2 1 16,3-4 1-16,9-10 2 0,-4-1-1 15,0-5 1-15,-6-1 8 0,1 2-1 0,-3-1-6 16,-5 0 1-16,-2 3-3 16,-1 1 3-16,-7 3 1 0,0 3-2 15,-2 0 6-15,0 3-2 0,0 3 4 16,-4 2-5-16,-2 1 2 0,1 1-4 0,-3 0-4 16,4 4-1-16,0 3 3 0,-4 4 1 15,6 1 0-15,2 3 2 0,0 2 1 16,0 2-2-16,8 2-1 0,-2 2 1 15,0 1-4-15,5 1 1 0,1-4 0 16,-4-3-1-16,11-4 1 0,-7-4 0 16,7-3 0-16,-3-2 2 0,1-3-1 0,-7-2-1 15,7 0 1-15,-9 0-2 0,-2-2-12 16,3 0-28-16,-5 0-43 16,-2 2-55-16,-2 0-224 0</inkml:trace>
  <inkml:trace contextRef="#ctx0" brushRef="#br0" timeOffset="118396.658">17723 11111 39 0,'0'-1'10'0,"0"1"37"0,0-2-27 0,0 0 5 16,0 2 10-16,0-1-4 0,0 1-9 15,0 0-3-15,0 0 2 16,0 0-1-16,0 0-2 0,0 0-5 16,0 0 0-16,0 0 0 0,0 0-3 0,0 0 4 15,0 3-4-15,0-1 0 0,0 1-7 16,0 2 0-16,0 0-2 0,0 2-1 15,0 2-10-15,0 1-43 0,0 0-45 16,-4 4-83-16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075.03284" units="1/cm"/>
          <inkml:channelProperty channel="Y" name="resolution" value="1433.37708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9-02-27T06:05:37.68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27154 10282 1 0,'-4'-3'14'0,"-3"2"5"0,3-1 33 15,-2-2-13-15,-4 2-7 0,3 2-6 16,1-3-1-16,0 1 3 0,-6-1 0 16,3 1 0-16,1 1-1 0,-4 0-1 15,3 1-3-15,3-2 0 0,0 2-3 16,0 0-1-16,4 0 1 0,0 0 0 0,2 0-7 15,0 0-7-15,0 0 0 0,0 0-2 32,0 0 2-32,0 0 4 0,0 2 3 0,4 1-6 0,6-1 3 0,-4 0 1 15,5-1 0-15,5 2-3 0,1-2-1 16,3-1 3-16,7 2-4 0,2-2 1 16,6 0-1-16,11 0 3 0,8 0-2 15,10 0 1-15,6 0 0 0,11-2-4 16,1 1 1-16,7 1-2 0,0 0 0 15,2 0-1-15,4 0-2 0,-2 1 2 0,4 3 0 16,11-2 0-16,3-1-1 0,13-1 0 16,9 0 1-16,9-5 0 0,5 1-1 15,4 0-1-15,-4 0 1 0,0 2 0 16,-1 2 1-16,3 0-2 16,6 0 1-16,4 4 0 0,-2 1-1 0,-8 2 1 15,-8 0-1-15,-19-1 1 0,-15 0 0 16,-14 0-1-16,-18-1 0 0,-9-1 1 15,-10-1-1-15,-13 0 1 0,-10 0-2 16,-8-2-1-16,-11-1-2 0,-3 0-4 16,-9 2-8-16,-2-2-19 0,0 0-25 0,-19 3-27 15,-12 2-91-15</inkml:trace>
  <inkml:trace contextRef="#ctx0" brushRef="#br0" timeOffset="3851.524">26864 11571 42 0,'0'-1'44'0,"0"-1"-14"0,0 1-11 16,0 0-2-16,0-2 11 0,0 3 14 15,0-1 1-15,0-1-8 0,2 2-4 16,5-1-1-16,1-1 2 0,10 1-1 0,5 0-4 16,2 1-5-16,14 0 0 15,5 0 3-15,14 0 3 0,16 0-5 0,7 0-4 16,16-2-1-16,4 1-5 16,11 1 0-16,-3-1-7 0,-1 1 1 0,-1 0-5 15,-10 0 1-15,-2 0-1 0,-8 0-1 16,-10-2 0-16,-13-1 1 0,-17 3-3 15,-18 0-2-15,-14 0-11 0,-7 7-18 16,-8 3-20-16,0 6-41 0,-12 2-110 16</inkml:trace>
  <inkml:trace contextRef="#ctx0" brushRef="#br0" timeOffset="11055.982">26792 7380 20 0,'-6'-5'13'0,"2"0"0"0,-3 0 17 16,-3 0 10-16,4-1-5 0,4 1-2 16,-4 0-9-16,-1 1 3 0,-3-2-2 15,4-2-2-15,-4 2-5 0,-5-1-2 16,3 1 1-16,-7-1-3 0,5 1 1 16,-7-1-3-16,0 3 3 0,7 1-3 15,-7-3-2-15,0 3 3 0,5 0 1 0,-3-1-1 16,5 2-1-16,-1 0 0 0,5 0-1 15,2-1-1-15,-3 2 0 0,5 1-3 16,-2 0-1-16,0 0 2 0,1 0-8 16,3 2 3-16,0 5 0 0,-2 2 2 15,-4 3 0-15,1 5 0 0,7 2 1 16,-6 5-5-16,4 8 4 0,-4 5-1 16,-1 6-2-16,5 5 0 0,-4 1 1 15,-2-2-1-15,3 3 0 0,3-2 0 16,-2 1-2-16,-4 2-2 0,-3-2 0 0,-5 2 3 15,1-3 0-15,-1-3-1 0,5-4 1 16,-3-3-1-16,7-6 1 0,1-4 0 16,6-2 0-16,2-5-1 0,0-2 0 15,0-2 0-15,0-5 1 0,0-2-1 16,4-4 0-16,0-1 0 0,0-2-1 16,1-1 1-16,-5-1 1 0,2-1 0 0,-2 0 3 15,0 0 4-15,0 0-4 0,0 0 3 16,0 0-1-1,0 0-1-15,0 0 0 0,2 0-3 0,0-2 2 16,2 1-1-16,2 1 0 0,2-2-3 0,5 2 1 16,10-1-1-16,6 0-1 0,8 1 2 15,8-1 1-15,-3 0 0 0,5 1-2 16,-6-2 0-16,3 0 1 0,-5 2-1 16,-2-2-3-16,5 1-9 0,-7 1-18 15,-4 0-43-15,-11 7-58 0,-9 4-197 0</inkml:trace>
  <inkml:trace contextRef="#ctx0" brushRef="#br0" timeOffset="36548.41">19731 13614 7 0,'-2'0'14'0,"2"0"-6"16,0 0 8-16,-2 0 5 0,2 0-19 0,0 4-2 16,0 0 0-16,0 5 0 15,0-1-6-15,2 4-23 0</inkml:trace>
  <inkml:trace contextRef="#ctx0" brushRef="#br0" timeOffset="37438.356">19979 14831 35 0,'-17'0'40'16,"5"-1"17"-16,8-2-13 0,0-3 11 16,-1 4 13-16,1 2-11 0,-8 0-17 15,6 0-6-15,2 0-4 0,1-2 0 16,3 2 0-16,0 0-4 0,0 0-5 0,0 0-5 16,0 0 1-16,0 0-8 0,5 0-3 15,7 0 2-15,9 0 2 0,10 0-3 16,6 0-1-16,4 0-4 0,-4 0 0 15,-1 0 0-15,-3 0-1 16,-2 2 0-16,-4 0-1 0,-3 0-1 0,-5 2-1 16,-5-3 0-16,1 0 0 0,-7 0-2 15,-4 0 0-15,-2-1 0 0,0 0 1 16,-2 1-1-16,0-1 1 0,0 0-1 16,0 0 3-16,0 0-1 0,0 0 0 15,0 0 1-15,0 0 0 0,0 0 1 0,0 0-2 16,0 0 0-16,0 0 0 0,0 0 1 15,0 0 2-15,0 0-1 0,0 0-1 16,0 0-1-16,0-2 1 0,0-1 1 16,2-1 0-16,-2 0-1 0,5-1 1 15,-1-3 0-15,-2 1-1 0,2 2 0 16,-2-4 1-16,0 1 0 0,2 0 0 16,-4 0-1-16,4-1 0 0,0-4-1 15,3 1 0-15,-5-1-5 0,4-4 2 16,-2 2 0-16,-2-2-3 0,2 4 4 0,-4 3-1 15,0 1-3-15,0 5 7 0,0-1-2 16,0-2 1-16,0 1-2 0,0-1018-1 16,0 2036 1-16,0-1016 2 0,0 2 0 15,0-2 1-15,0 4 0 0,0-1 2 16,0 0-1-16,0 1 0 0,0 0 0 0,0 0-1 16,0 0-2-16,0 0-4 0,0 2-4 15,0 6-10-15,0 3-13 16,0-2-29-16,0 2-76 0</inkml:trace>
  <inkml:trace contextRef="#ctx0" brushRef="#br0" timeOffset="38003.28">19917 14656 17 0,'0'-2'21'15,"-2"-1"24"-15,2 0-9 0,0 1 2 16,0-2-1-16,0 2-2 0,0 1 0 16,0-1-4-16,0 2-5 0,0 0 3 15,0 0-2-15,0 0-8 0,0 0-4 16,0 0-2-16,0 0-4 0,0 0 4 16,0 5-3-16,0 0-2 0,-4 1-1 15,-1 1-4-15,3 0 1 0,-4-1-2 16,2 0-1-16,0-1 1 0,2 2-1 15,0-4-1-15,0 0 0 0,2 1 0 0,0-1-1 16,0 1 1-16,0-1 0 0,0-2 0 16,0 2 1-16,4-1-1 0,-4 0 0 15,4 0 1-15,0 0-1 0,4 1 1 16,-1 1 0-16,-1 1-2 0,-4 0 4 16,8 1 1-16,0 2-1 0,-3-3 1 0,5 2 1 15,-2 0-2-15,-1-2 0 16,1 0 0-16,4-2-3 0,-5-1 3 15,5 2 0-15,-3-2-1 0,-3 0-1 16,8-2 2-16,-5 0-1 0,5 0-2 0,1 0 0 16,1 0 0-16,5-2-21 0,-4-1-22 15,3 0-32-15,1 0-72 0</inkml:trace>
  <inkml:trace contextRef="#ctx0" brushRef="#br0" timeOffset="39437.603">22459 15944 106 0,'0'-10'79'0,"0"4"-42"0,-2 3-9 16,-8 3-3-16,4 0 2 0,6 5-1 15,0 6-6-15,0 2-5 0,12 6-5 0,-2 2-2 16,-1 5-2-16,1-3-3 0,-10-4 0 16,0-3 0-16,0-5-2 0,0-1 0 15,6-3 0-15,2-1 3 0,7-2-2 16,-5-1 3-16,-1 1 1 0,-5-1 4 15,-4-3 0-15,0 3 0 0,0-3 0 0,-4 0 0 16,-1 0 3-16,3-1-1 16,2-1-4-16,0 2-3 0,0 0 0 15,2 0 0-15,9 6-2 0,9-1 0 16,11-2 3-16,13 1-4 0,5-4 1 0,11 0-2 16,7 0 0-16,1 0-1 0,-2 0 0 15,0 0 0-15,-10-7-2 0,-9 0 1 16,-11 1 1-16,-10 0 0 0,-1 1 0 15,2 1-2-15,-6 0 2 0,4-3-2 16,-3 2 2-16,-3 0 2 0,-7 1-2 16,-12 2 0-16,0 0 0 0,-2 2 0 0,-8 0 0 15,-5 0 0-15,9 0-2 16,4 0 1-16,0 0 1 0,-2 0-2 16,4 0 1-16,-2 0-1 0,-4 0 2 15,6 0-1-15,-4 2 0 0,2-2-1 0,2 0 1 16,0 0 0-16,0 0 0 0,0 0 1 15,0 0 0-15,0 0 0 0,0 0 2 16,0 2 1-16,0-2 1 0,0 0-1 16,-3-2-2-16,-3-7 1 0,0 0-2 15,-10-5 3-15,3-3 4 0,1-2 0 0,5 1 3 16,5 4 0-16,2 3-7 0,0 5-2 16,0 4-1-16,0 2-1 15,5 4-10-15,-3 0-23 0,0 2-18 16,-2-2-56-16,0 0-111 0</inkml:trace>
  <inkml:trace contextRef="#ctx0" brushRef="#br0" timeOffset="42366.987">14255 11837 12 0,'-4'0'23'0,"4"0"-8"16,0 0 44-16,-2-1-19 0,2-1-14 15,0 2-3-15,0 0 6 0,0 0 1 0,0 0-3 16,0 0 0-16,0 0-4 16,0 0 3-16,0 0-2 0,0 0-5 15,0 0-2-15,0 0 3 0,0 0-1 16,0 0-6-16,0 4 8 0,0-1 0 0,6 5-7 16,-4 1-5-16,0 0-1 0,0 4 2 15,-2-1-4-15,0 2-4 0,0 0 0 16,0-3 0-16,0 1-2 0,0-3 1 15,0 0-1-15,4-1 0 0,7-1-1 16,-3-1 2-16,0-3-2 0,0 0-1 16,3-3 1-16,-1 1 0 0,9-1 2 15,-5 0 0-15,9 0-1 0,0 0 1 16,-9-1 0-16,11-1-1 0,0-2 1 16,-3 0-2-16,5 1 1 0,-4-1 0 15,0 1 1-15,2 0-1 0,1-1 0 0,-1-1 0 16,2 0 0-16,-6 1 0 0,-1 0-3 15,-7-1-1-15,-1 3 1 0,-8-1 0 16,-2 3-9-16,-2 0-6 0,0 0-20 16,0 0-27-16,0 4-48 0,-10 3-87 15</inkml:trace>
  <inkml:trace contextRef="#ctx0" brushRef="#br0" timeOffset="43866.999">14083 14647 3 0,'0'-1'20'16,"0"-2"-2"-16,-2 0 50 0,0 2-24 16,2-1 1-16,0 2-6 0,0-2-1 0,0 2 0 15,0 0-8-15,0 0-10 16,0 0-6-16,0 2 0 0,0 4 0 15,0 6 3-15,4 1-3 0,5 3-5 16,3 3-2-16,-4 1-3 0,3 3-2 0,7 3-1 16,-1-4-3-16,-1 0 3 0,5-3-1 15,-9-6-1-15,5-1-1 0,-7-4-1 16,-2-2 2-16,1-2-2 0,-3-3 2 16,-4-1 2-16,-2 0-1 0,4 0 2 15,-2 0 0-15,2-3 1 0,5-1 0 0,-7 0-1 16,4 0 2-16,0 0-1 0,-2 0 0 15,9 2 0-15,-3-2-3 0,-2 2 0 16,9 1 0-16,-3-1 0 16,7-1 0-16,4-1 0 0,6 0 0 0,2-2 1 15,2 1-3-15,8 1 2 0,-3 0 1 16,-1-1-5-16,2 1 1 0,-8-2 1 16,-4 0 1-16,-6-1 1 0,-11-1 2 15,-1 1-1-15,-1 1 1 0,-4 1 2 16,-4 0 4-16,5 4 0 0,-5 0 1 0,0 1 0 15,4 0-1-15,-6 0 1 0,0 0-2 16,0 0-2-16,0 0-1 0,0 0-3 16,0 0 0-16,0 1-1 15,-8 1 0-15,6 4 0 0,-3-5 1 0,5 1-1 16,0 0 0-16,0-2 0 0,0 0-1 16,0 0 2-16,-2 0 2 0,2 0-1 15,0 0 1-15,0-3-2 0,-2-3 0 16,2-3 0-16,-2-3 1 0,0-1 0 15,0 1-1-15,0 0 2 0,0 2-2 0,2 3-1 16,-4 3-1-16,2 1-2 0,2 3-13 16,0 0-29-16,0 0-23 0,0 5-83 15</inkml:trace>
  <inkml:trace contextRef="#ctx0" brushRef="#br0" timeOffset="56699.969">10608 9808 38 0,'-4'0'10'0,"-2"0"36"0,4 0-7 0,2 0-10 15,0 0-3-15,0 0 1 0,0 0 19 16,2-1-12-16,6 1-10 0,-3 0-4 16,-3 0 2-16,2 0-4 0,0 0-3 15,0 0-6-15,6 1-7 0,-1 2 0 16,-1 3-5-16,2-1-27 0,-2 4-61 0,-5 2-93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1 359 2562 0 0,'18'0'1922'0'0,"-18"0"-1057"0"0,18 0 128 0 0,-18 0 0 0 0,19 0-32 0 0,-1 0-96 0 0,0 0-193 0 0,1 0-223 0 0,0 0 31 0 0,18 0-31 0 0,0 0-33 0 0,-1 0-32 0 0,19 0-95 0 0,1 0-33 0 0,0 0 32 0 0,18 0-64 0 0,0 0-31 0 0,18 0 63 0 0,0 0 192 0 0,0 0-127 0 0,19 0-161 0 0,-19 0 32 0 0,0 0-32 0 0,-18 0 32 0 0,-1 0-64 0 0,2 0 0 0 0,-20 0-31 0 0,1 0-33 0 0,-20 0 0 0 0,-17 0 0 0 0,-1 0-64 0 0,1 0 32 0 0,-19 0-32 0 0,18 0 0 0 0,-18 0-64 0 0,0 0 32 0 0,0 0-64 0 0,0 0-97 0 0,0 0-63 0 0,0 0-417 0 0,0 0-319 0 0,-18 0-322 0 0,-1 0-1056 0 0,19 0-2050 0 0</inkml:trace>
  <inkml:trace contextRef="#ctx0" brushRef="#br0" timeOffset="1">204 863 0 0 0,'0'0'288'0'0,"0"-17"1378"0"0,0 17-417 0 0,0 0 0 0 0,0 0 32 0 0,0 0-160 0 0,0 0-224 0 0,0 0-64 0 0,0 0-32 0 0,0 0-96 0 0,0 0-65 0 0,0 0-191 0 0,0 0 191 0 0,0 0 33 0 0,0 0 31 0 0,0 0-63 0 0,0 0-225 0 0,0 0 33 0 0,0 0-65 0 0,0 0-95 0 0,0 0-97 0 0,0 0 32 0 0,18 0-96 0 0,-18 0 192 0 0,18 0-95 0 0,1 0 31 0 0,-1 0-64 0 0,19 0 0 0 0,0 0-64 0 0,0 0-64 0 0,0 0 64 0 0,19 0-31 0 0,-1 0-1 0 0,20 0 0 0 0,17 0 160 0 0,-1 0-224 0 0,2 0 96 0 0,17 0-96 0 0,-17 0 64 0 0,17 0-64 0 0,-19 0 32 0 0,2 0-32 0 0,0 0-32 0 0,-19 0 0 0 0,0 0 0 0 0,-19 0 32 0 0,-18 0-32 0 0,0 0 0 0 0,-19 0 0 0 0,-18 0 0 0 0,0 0-32 0 0,0 0-32 0 0,0 0 64 0 0,0 0 64 0 0,0 0-64 0 0,0 0 0 0 0,-18 0-96 0 0,-1 0-32 0 0,1 0-320 0 0,0 0-161 0 0,-1-16-480 0 0,1 16-865 0 0,-1 0-1089 0 0,1 0-3907 0 0</inkml:trace>
  <inkml:trace contextRef="#ctx0" brushRef="#br0" timeOffset="2">1477 34 545 0 0,'0'-17'3042'0'0,"0"17"-1760"0"0,0 0 63 0 0,0 0 256 0 0,0-16-95 0 0,0 16-97 0 0,0 0-256 0 0,0 0-192 0 0,0 0-160 0 0,0 0-96 0 0,18 0-1 0 0,-18 0-191 0 0,19 0-65 0 0,-19 0 1 0 0,18 0-1 0 0,1 16 64 0 0,-1 1-31 0 0,20-1-97 0 0,-20 17-31 0 0,19-17 95 0 0,0 16-96 0 0,-1 1-127 0 0,1 16-33 0 0,19-17-64 0 0,-19 1 0 0 0,0 15 0 0 0,-1-15-96 0 0,1 0 32 0 0,0-17 0 0 0,0 16 0 0 0,0-15-32 0 0,0-1 0 0 0,-19 1 32 0 0,1-2 1 0 0,-1-15-33 0 0,-18 17 0 0 0,0-17-64 0 0,0 0 64 0 0,18 0-32 0 0,-18 0 32 0 0,0 0-64 0 0,0 0 96 0 0,0 0 32 0 0,0 0-32 0 0,0 0 32 0 0,0 0 0 0 0,0 0-96 0 0,0 0 0 0 0,0 0 32 0 0,0 0 0 0 0,0 0-32 0 0,0 0 64 0 0,0 0-32 0 0,0 0-32 0 0,0 0 0 0 0,0 0 0 0 0,0 0 32 0 0,0 0-64 0 0,-18 0 32 0 0,18 0 0 0 0,0 0 0 0 0,-18 0 0 0 0,-1 16 32 0 0,19 1-32 0 0,-18-17 32 0 0,0 15-32 0 0,-1 18 32 0 0,-18-16 0 0 0,18 15 0 0 0,-18 15 0 0 0,1 3 0 0 0,-19 15 32 0 0,-1 0 225 0 0,0-16 255 0 0,1 16-127 0 0,-18-17-1 0 0,18 18-224 0 0,17-18 64 0 0,-17-15-63 0 0,18-1-65 0 0,19 1-64 0 0,-20-1 32 0 0,20-15-32 0 0,-1 16 0 0 0,19-33 0 0 0,-18 15-32 0 0,18 2 0 0 0,0-17-32 0 0,0 0 32 0 0,0 0-32 0 0,0 0 96 0 0,0 0-96 0 0,0 0 96 0 0,0 0-32 0 0,0 0-32 0 0,0 0-128 0 0,0 0-160 0 0,0-17-256 0 0,0 17-577 0 0,0 0-769 0 0,0 0-1121 0 0,0-15-1826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 1473 0 0,'0'0'1794'0'0,"0"0"-609"0"0,0 0 128 0 0,0 0 33 0 0,-18 0-129 0 0,18 0-192 0 0,0 0 0 0 0,0 0-192 0 0,0 0-97 0 0,0 0-191 0 0,0 0-97 0 0,0 0-159 0 0,0 0 63 0 0,0 0-32 0 0,0 0 65 0 0,0 0-97 0 0,0 0-64 0 0,0 0 96 0 0,0 0 193 0 0,0 16-65 0 0,0 0 1 0 0,0-16 31 0 0,-19 17-96 0 0,19-1 1 0 0,-18 0-193 0 0,18 16 0 0 0,-19-15-96 0 0,19-2 32 0 0,-19 18-64 0 0,19-17 1 0 0,0 16-1 0 0,-18-16-32 0 0,18 17-32 0 0,-19-17 0 0 0,19 0 32 0 0,0 1 32 0 0,-18-1-32 0 0,18 0 0 0 0,0-1 0 0 0,0-15-32 0 0,0 0 0 0 0,-18 0 32 0 0,18 0-32 0 0,0 17 32 0 0,0-17-64 0 0,0 0 32 0 0,0 0-64 0 0,0 0-160 0 0,0 0-353 0 0,-19 0-672 0 0,19 0-801 0 0,0 0-1858 0 0,0 0-1889 0 0</inkml:trace>
  <inkml:trace contextRef="#ctx0" brushRef="#br0" timeOffset="1">167 65 1217 0 0,'0'-16'1249'0'0,"0"16"-160"0"0,0 0 32 0 0,0 0 129 0 0,0 0-97 0 0,0 0 0 0 0,0 0-96 0 0,0 0-96 0 0,0 0-32 0 0,0 0-225 0 0,0 0-127 0 0,0 0-321 0 0,0 0 0 0 0,0 0 193 0 0,0 16 31 0 0,0-16-31 0 0,18 17-65 0 0,-18-17 32 0 0,0 16-127 0 0,0 0-129 0 0,18 0 96 0 0,-18 0 0 0 0,0 1-64 0 0,19-2-31 0 0,-19 2-1 0 0,18-1-64 0 0,-18 0 32 0 0,18-16-64 0 0,-18 16-64 0 0,19-16 64 0 0,-19 16 0 0 0,0-16 0 0 0,0 0-32 0 0,0 0 64 0 0,19 0 32 0 0,-19 0 65 0 0,0-16-33 0 0,0 16 32 0 0,0-16-64 0 0,0 0 0 0 0,18 0-128 0 0,-18-1 0 0 0,0 2 0 0 0,0-2 0 0 0,0 1 32 0 0,0 0-32 0 0,18 16 0 0 0,-18-16 0 0 0,0 0 0 0 0,0-1 0 0 0,18 1 0 0 0,-18 16 0 0 0,0-16 0 0 0,0 16 32 0 0,0-16-32 0 0,0 16 0 0 0,0 0 0 0 0,0 0 0 0 0,0 0 0 0 0,0 0-32 0 0,0 0 32 0 0,0 0-128 0 0,0 0 32 0 0,19 0 96 0 0,-19 0 0 0 0,0 16 0 0 0,0-16 0 0 0,18 16 0 0 0,-18-16 32 0 0,0 16 32 0 0,18 1 0 0 0,-18-1-32 0 0,0 0 64 0 0,19 16 0 0 0,-1 0-32 0 0,-18-15 65 0 0,19 15-97 0 0,-1 0-32 0 0,-18 1 64 0 0,19-17-32 0 0,-19 0 32 0 0,19 0-32 0 0,-19 1 0 0 0,18-1-32 0 0,-18 0 32 0 0,18-16-64 0 0,-18 15 64 0 0,0-15-32 0 0,0 0 32 0 0,0 0-32 0 0,19 0-32 0 0,-19 17 0 0 0,0-17-224 0 0,0 0-705 0 0,0 0-1442 0 0,0 0-2529 0 0</inkml:trace>
  <inkml:trace contextRef="#ctx0" brushRef="#br0" timeOffset="2">775 17 1537 0 0,'0'-17'1410'0'0,"0"17"31"0"0,0 0-224 0 0,0 0 32 0 0,0 0 1 0 0,0 0-129 0 0,0 0-64 0 0,0 0 0 0 0,0 0-353 0 0,0 0-223 0 0,0 0-33 0 0,0 0 65 0 0,0 17 320 0 0,0-17-33 0 0,18 16-287 0 0,-18 0 63 0 0,0 0-95 0 0,19 17-1 0 0,-19-17-127 0 0,0 16-33 0 0,0 0 0 0 0,0-15-128 0 0,0 15 1 0 0,0 0-1 0 0,0 1-32 0 0,0-17 0 0 0,0 16-64 0 0,0-15-32 0 0,0-17 0 0 0,0 16 64 0 0,18-16-64 0 0,-18 0-32 0 0,0 16 33 0 0,0-16-1 0 0,0 0-32 0 0,18 0-32 0 0,-18 0 96 0 0,0 0 32 0 0,0 0 192 0 0,0 0 64 0 0,0 0 1 0 0,0 0-33 0 0,0 0-96 0 0,0 0-31 0 0,19 0-65 0 0,-19 0 64 0 0,0 0-160 0 0,0 0 32 0 0,0 0-64 0 0,0 0 0 0 0,0 0-32 0 0,0 0 32 0 0,18 0 32 0 0,1 0 32 0 0,-1 0-64 0 0,-18 0 65 0 0,18 0-1 0 0,19 0-64 0 0,-19-16 64 0 0,1 16-32 0 0,17 0 0 0 0,-17 0 32 0 0,-1 0-32 0 0,1 0-64 0 0,18-16 32 0 0,-18 16 0 0 0,-19 0 32 0 0,18-17-32 0 0,-18 17 0 0 0,18 0 32 0 0,-18 0 0 0 0,19 0-64 0 0,-19-16 64 0 0,0 16-32 0 0,0 0-32 0 0,0 0-160 0 0,0 0-288 0 0,-19 0-609 0 0,1 0-673 0 0,18 16-1217 0 0,-18 1-2754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2T07:37:20.4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667 28 1730 0 0,'-2'-2'432'0'0,"0"0"0"0"0,1 0-1 0 0,-1 0 1 0 0,0 0 0 0 0,0 0 0 0 0,-1 1 0 0 0,1-1 0 0 0,0 1 0 0 0,0-1 0 0 0,-1 1 0 0 0,1 0 0 0 0,-1 0 0 0 0,1 0 0 0 0,-1 0 0 0 0,0 0 0 0 0,1 1 0 0 0,-1-1 0 0 0,0 1-1 0 0,1 0 1 0 0,-2 0-432 0 0,-64-2 3488 0 0,53 2-2930 0 0,-3 1-217 0 0,1 0 1 0 0,-1 2-1 0 0,1 0 0 0 0,0 1 1 0 0,0 1-1 0 0,1 0 1 0 0,-1 1-1 0 0,1 1 1 0 0,1 1-1 0 0,-1 0 0 0 0,1 1 1 0 0,1 0-1 0 0,-13 11-341 0 0,5-3 153 0 0,1 2 1 0 0,1 1-1 0 0,0 0 0 0 0,1 2 0 0 0,2 0 0 0 0,0 1 0 0 0,1 0 1 0 0,-1 6-154 0 0,-7 15 164 0 0,2 0 0 0 0,1 2 0 0 0,-1 11-164 0 0,13-31 78 0 0,2 1-1 0 0,1 0 0 0 0,1 0 0 0 0,1 1 0 0 0,1-1 0 0 0,2 20-77 0 0,11 380 1527 0 0,-9-406-1474 0 0,0 0-1 0 0,1-1 0 0 0,2 1 1 0 0,0 0-1 0 0,1-1 1 0 0,1 0-1 0 0,1 0 1 0 0,0-1-1 0 0,2 0 1 0 0,0 0-1 0 0,1-1 1 0 0,13 18-53 0 0,-8-17 18 0 0,1 1 0 0 0,1-2 0 0 0,1 0 0 0 0,0-1 0 0 0,2-1-1 0 0,0-1 1 0 0,0 0 0 0 0,6 1-18 0 0,-10-7-6 0 0,1-1 0 0 0,0-1 0 0 0,0-1-1 0 0,1 0 1 0 0,-1-1 0 0 0,1-1 0 0 0,0 0-1 0 0,1-2 1 0 0,-1 0 0 0 0,0-1 0 0 0,13-1 6 0 0,5-3-63 0 0,-1-2 1 0 0,0-1 0 0 0,0-2-1 0 0,-1-1 1 0 0,0-1 0 0 0,0-2-1 0 0,-1-2 1 0 0,10-7 62 0 0,54-29-573 0 0,-2-5 0 0 0,5-9 573 0 0,-47 29-328 0 0,-2-1-1 0 0,-2-2 1 0 0,-1-3-1 0 0,31-35 329 0 0,-63 60-61 0 0,-2-1 0 0 0,0 0 0 0 0,-1-1 0 0 0,-1-1 0 0 0,0 0-1 0 0,-1 0 1 0 0,-2-1 0 0 0,0-1 0 0 0,-1 1 0 0 0,-1-1 0 0 0,0-1 0 0 0,-2 1-1 0 0,-1-1 1 0 0,0 0 0 0 0,-2-2 61 0 0,-1 2-3 0 0,-2 0 0 0 0,0 0 0 0 0,-1 0-1 0 0,-1 0 1 0 0,-2 0 0 0 0,0 1 0 0 0,-7-18 3 0 0,0 7 13 0 0,-2 0 1 0 0,-1 1-1 0 0,-2 1 1 0 0,-15-21-14 0 0,19 31 8 0 0,0 0 1 0 0,-2 2-1 0 0,0-1 0 0 0,-1 2 0 0 0,-1 0 1 0 0,0 1-1 0 0,-1 1 0 0 0,-1 0 1 0 0,-1 1-1 0 0,0 2 0 0 0,0 0 0 0 0,-1 1 1 0 0,-1 1-1 0 0,0 0 0 0 0,0 2 0 0 0,-1 1 1 0 0,0 1-1 0 0,0 1 0 0 0,0 0 1 0 0,-9 1-9 0 0,-24 3-226 0 0,0 2 0 0 0,1 3 0 0 0,-1 2 0 0 0,1 3 0 0 0,0 2 1 0 0,1 2-1 0 0,0 2 0 0 0,2 3 0 0 0,0 3 0 0 0,-2 2 226 0 0,20-6-1964 0 0,1 1-1 0 0,1 1 1 0 0,0 2-1 0 0,-18 16 1965 0 0,-15 17-8637 0 0</inkml:trace>
  <inkml:trace contextRef="#ctx0" brushRef="#br0" timeOffset="966.882">2838 538 5862 0 0,'0'0'171'0'0,"0"-1"0"0"0,0 0 1 0 0,0 0-1 0 0,-1 1 1 0 0,1-1-1 0 0,0 0 0 0 0,-1 1 1 0 0,1-1-1 0 0,0 0 1 0 0,-1 1-1 0 0,1-1 0 0 0,-1 1 1 0 0,1-1-1 0 0,-1 1 1 0 0,1-1-1 0 0,-1 1 0 0 0,0-1 1 0 0,1 1-1 0 0,-1-1 1 0 0,0 1-1 0 0,1 0 0 0 0,-1-1 1 0 0,0 1-1 0 0,1 0 1 0 0,-1 0-1 0 0,0-1 0 0 0,1 1 1 0 0,-1 0-1 0 0,0 0-171 0 0,-23-4 852 0 0,21 4-493 0 0,-22-1 403 0 0,0 1-1 0 0,0 1 0 0 0,0 1 0 0 0,0 2 1 0 0,0 0-1 0 0,1 2 0 0 0,0 0 0 0 0,0 2 1 0 0,0 0-1 0 0,-2 3-761 0 0,-30 16 349 0 0,2 1-1 0 0,2 3 1 0 0,-29 23-349 0 0,61-41 37 0 0,0 2-1 0 0,1 0 0 0 0,1 2 1 0 0,1 0-1 0 0,-13 15-36 0 0,23-23 15 0 0,0 1 0 0 0,0 0 0 0 0,1 0 0 0 0,1 1 1 0 0,0-1-1 0 0,0 1 0 0 0,1 0 0 0 0,0 1 0 0 0,1-1 0 0 0,0 1 0 0 0,1-1 0 0 0,-1 9-15 0 0,2-7 9 0 0,0 0-1 0 0,0 0 1 0 0,1 0 0 0 0,1 0-1 0 0,1-1 1 0 0,-1 1-1 0 0,2 0 1 0 0,0-1-1 0 0,0 1 1 0 0,1-1 0 0 0,1 0-1 0 0,0 0 1 0 0,1-1-1 0 0,0 1 1 0 0,0-1 0 0 0,2-1-1 0 0,-1 1 1 0 0,1-1-1 0 0,1 0 1 0 0,-1-1-1 0 0,2 0 1 0 0,-1-1 0 0 0,1 0-1 0 0,1 0 1 0 0,-1-1-1 0 0,1 0 1 0 0,0-1 0 0 0,6 3-10 0 0,2-1 11 0 0,0-1 0 0 0,0-1 0 0 0,1-1 0 0 0,0 0 0 0 0,0-2 0 0 0,0 0 0 0 0,0-1 0 0 0,0-1 0 0 0,0-1 0 0 0,1-1 0 0 0,2-1-10 0 0,4 0-6 0 0,0-3-1 0 0,0 0 1 0 0,-1-1-1 0 0,0-2 1 0 0,0 0-1 0 0,-1-2 1 0 0,24-13 6 0 0,-32 13-1 0 0,-1-1 1 0 0,0-1-1 0 0,0 0 1 0 0,-2-1-1 0 0,0 0 0 0 0,0-2 1 0 0,-1 1-1 0 0,-1-2 1 0 0,0 1-1 0 0,-1-2 1 0 0,-1 1-1 0 0,-1-2 1 0 0,0 1 0 0 0,-4 6 0 0 0,1 0 0 0 0,-2 0 0 0 0,0 0 0 0 0,0-1 0 0 0,-1 1 0 0 0,0-1 0 0 0,-1 0 0 0 0,0 0 0 0 0,-1 1 1 0 0,-1-1-1 0 0,0 0 0 0 0,0 0 0 0 0,-1 0 0 0 0,-1 0 0 0 0,0 0 0 0 0,0 0 0 0 0,-1 1 0 0 0,-1-1 0 0 0,0 1 0 0 0,0 0 0 0 0,-5-7 0 0 0,-9-10-1 0 0,-2 1 0 0 0,-1 1 0 0 0,-1 1 0 0 0,-1 1 1 0 0,-1 0-1 0 0,-1 2 0 0 0,-23-15 1 0 0,-42-25-14 0 0,-71-36 14 0 0,50 32-6 0 0,33 14-6 0 0,55 34-9 0 0,-2 1 1 0 0,0 1 0 0 0,-1 1 0 0 0,0 2-1 0 0,-1 0 1 0 0,-21-5 20 0 0,37 15-9 0 0,0 2 0 0 0,0 0 0 0 0,0 0 0 0 0,0 1 0 0 0,0 0 0 0 0,-1 1 0 0 0,-1 1 9 0 0,-31 1-417 0 0,43-3 171 0 0,5 0 209 0 0,-1 1-1 0 0,1 0 0 0 0,0-1 1 0 0,0 0-1 0 0,-1 0 1 0 0,1 0-1 0 0,0 0 1 0 0,-1 0-1 0 0,4-2 38 0 0,8 1-20 0 0,550-47-256 0 0,-159 8-184 0 0,-339 35-132 0 0,63-4 263 0 0,-44 7-8573 0 0,-85 2 3569 0 0</inkml:trace>
  <inkml:trace contextRef="#ctx0" brushRef="#br0" timeOffset="1730.962">3113 503 1666 0 0,'-10'-3'213'0'0,"-5"-2"5356"0"0,9 2 1068 0 0,17 9-4285 0 0,238 93 1229 0 0,-131-55-2895 0 0,68 38-686 0 0,-149-63 3 0 0,-1 2-1 0 0,-1 1 0 0 0,-1 2 1 0 0,0 1-1 0 0,-2 1 0 0 0,25 28-2 0 0,-34-31-382 0 0,36 43-1186 0 0,-54-60 693 0 0,-1 0-1 0 0,0 1 1 0 0,-1-1 0 0 0,1 1 0 0 0,-1 0 0 0 0,0 2 875 0 0,-2-1-3326 0 0,-1-5-1035 0 0</inkml:trace>
  <inkml:trace contextRef="#ctx0" brushRef="#br0" timeOffset="2083.056">4301 518 2659 0 0,'-5'4'841'0'0,"0"0"0"0"0,-1 0 0 0 0,0 0 0 0 0,1 0 0 0 0,-2-1 0 0 0,1 0 0 0 0,0-1 0 0 0,-1 1-841 0 0,1-1 367 0 0,-1 1 0 0 0,1 0 1 0 0,0 0-1 0 0,0 0 0 0 0,1 1 1 0 0,-1 0-1 0 0,-4 4-367 0 0,-1 5 670 0 0,1 0-1 0 0,1 1 1 0 0,0 1 0 0 0,0-1-1 0 0,-5 16-669 0 0,-23 38 1019 0 0,-17 10-295 0 0,-15 21 447 0 0,-44 91-1171 0 0,90-142 60 0 0,2 1 1 0 0,3 1-1 0 0,1 1 1 0 0,3 0-1 0 0,2 1 1 0 0,-1 22-61 0 0,0-18-355 0 0,8-39-737 0 0,1 0-1 0 0,1 0 1 0 0,1 1-1 0 0,-1 7 1093 0 0,3-23-606 0 0,0 4-1167 0 0,-2-5-2862 0 0,1-1-2209 0 0</inkml:trace>
  <inkml:trace contextRef="#ctx0" brushRef="#br0" timeOffset="2932.502">4667 425 64 0 0,'0'0'3897'0'0,"0"0"-1996"0"0,0 0-578 0 0,0 0 119 0 0,0 3 1389 0 0,-3 16-2107 0 0,-1-2-419 0 0,2 1 0 0 0,0 0-1 0 0,0-1 1 0 0,2 1-1 0 0,1 0 1 0 0,0-1 0 0 0,1 1-1 0 0,0 0 1 0 0,2-1 0 0 0,0 0-1 0 0,1 0 1 0 0,5 11-305 0 0,-6-19 21 0 0,0-1 1 0 0,0 0-1 0 0,0 0 1 0 0,1 0-1 0 0,1-1 0 0 0,-1 0 1 0 0,1 0-1 0 0,0 0 1 0 0,1-1-1 0 0,0 1 0 0 0,0-2 1 0 0,0 1-1 0 0,0-1 1 0 0,1 0-1 0 0,0 0 0 0 0,0-1 1 0 0,1 0-1 0 0,-1-1 0 0 0,1 0 1 0 0,-1 0-1 0 0,1-1 1 0 0,0 0-1 0 0,0 0 0 0 0,0-1 1 0 0,5 0-22 0 0,-3-1 42 0 0,0 1-1 0 0,0-2 1 0 0,0 1 0 0 0,0-2 0 0 0,0 0 0 0 0,0 0 0 0 0,-1 0-1 0 0,1-2 1 0 0,-1 1 0 0 0,0-1 0 0 0,0-1 0 0 0,5-3-42 0 0,-8 4 20 0 0,0 0-1 0 0,-1-1 1 0 0,1 0 0 0 0,-1 0 0 0 0,-1-1-1 0 0,1 0 1 0 0,-1 0 0 0 0,0 0 0 0 0,0-1 0 0 0,-1 1-1 0 0,0-1 1 0 0,0 0 0 0 0,0-1 0 0 0,-1 1-1 0 0,0-1 1 0 0,0 1 0 0 0,0-6-20 0 0,4-20 23 0 0,-2 0-1 0 0,-2 0 1 0 0,-1 0 0 0 0,-2-24-23 0 0,0 57 16 0 0,0 32 96 0 0,3 11 265 0 0,2 0 0 0 0,1 0 1 0 0,2-1-1 0 0,7 17-377 0 0,-4-12 116 0 0,-1 0 0 0 0,-2 1 1 0 0,-1 21-117 0 0,-4-7-577 0 0,3-1 0 0 0,11 48 577 0 0,-16-105-485 0 0,0 0-784 0 0,0-2-2555 0 0,-1-2-724 0 0</inkml:trace>
  <inkml:trace contextRef="#ctx0" brushRef="#br0" timeOffset="3736.964">5493 842 4901 0 0,'0'0'163'0'0,"-1"0"-1"0"0,1 0 1 0 0,0 0 0 0 0,-1 1 0 0 0,1-1 0 0 0,0 0 0 0 0,-1 0 0 0 0,1 1 0 0 0,0-1 0 0 0,0 0 0 0 0,-1 0 0 0 0,1 1 0 0 0,0-1 0 0 0,0 0 0 0 0,0 1 0 0 0,-1-1-1 0 0,1 0 1 0 0,0 1 0 0 0,0-1 0 0 0,0 1 0 0 0,0-1 0 0 0,0 0 0 0 0,0 1 0 0 0,0-1 0 0 0,0 0 0 0 0,0 1 0 0 0,0-1 0 0 0,0 1 0 0 0,0-1 0 0 0,0 0 0 0 0,0 1-1 0 0,0-1 1 0 0,0 1 0 0 0,0-1 0 0 0,0 0 0 0 0,1 1 0 0 0,-1-1 0 0 0,0 0 0 0 0,0 1 0 0 0,0-1 0 0 0,1 0 0 0 0,-1 0 0 0 0,0 1 0 0 0,0-1 0 0 0,1 0-163 0 0,21 11 2692 0 0,31-2-1308 0 0,-17-6-989 0 0,-1-2 1 0 0,0-2 0 0 0,0-1-1 0 0,0-2 1 0 0,0-1-1 0 0,0-1 1 0 0,21-9-396 0 0,-29 7 65 0 0,-1-1 0 0 0,1-1-1 0 0,-2-2 1 0 0,1-1 0 0 0,-2 0 0 0 0,0-2 0 0 0,0-1-1 0 0,-2-1 1 0 0,17-15-65 0 0,-34 27 9 0 0,0 0 1 0 0,0-1-1 0 0,0 1 0 0 0,-1-1 0 0 0,1 0 0 0 0,-1 0 0 0 0,-1 0 0 0 0,1-1 1 0 0,-1 1-1 0 0,-1-1 0 0 0,1 0 0 0 0,-1 0 0 0 0,0 0 0 0 0,0 0 1 0 0,-1 0-1 0 0,0 0 0 0 0,-1-1 0 0 0,1 1 0 0 0,-1 0 0 0 0,-1 0 0 0 0,0-3-9 0 0,0 7 3 0 0,0-1 0 0 0,-1 1 0 0 0,1 0 0 0 0,-1 1 0 0 0,0-1 0 0 0,0 0 0 0 0,0 0 0 0 0,-1 1 0 0 0,1-1 0 0 0,-1 1 0 0 0,1 0 0 0 0,-1 0 0 0 0,0 0 0 0 0,1 0 0 0 0,-1 0 0 0 0,0 0 0 0 0,0 1 0 0 0,-1 0 0 0 0,1-1 0 0 0,0 1 0 0 0,0 0 0 0 0,-1 1 0 0 0,0-1-3 0 0,-15-4 104 0 0,0 1-1 0 0,0 0 0 0 0,-8 1-103 0 0,14 2 52 0 0,0 0-1 0 0,0 0 0 0 0,0 2 0 0 0,0 0 0 0 0,0 0 0 0 0,0 1 0 0 0,0 1 0 0 0,0 0 0 0 0,0 0 0 0 0,1 2 0 0 0,-4 1-51 0 0,-1 3 68 0 0,1 0-1 0 0,0 0 1 0 0,1 2 0 0 0,0 0 0 0 0,0 1-1 0 0,1 0 1 0 0,-9 11-68 0 0,6-4 28 0 0,1 0 0 0 0,1 2 1 0 0,1-1-1 0 0,1 2 0 0 0,0-1 0 0 0,2 2 0 0 0,0 0 1 0 0,2 0-1 0 0,1 1 0 0 0,0 0 0 0 0,2 0 0 0 0,1 1 0 0 0,1 0 1 0 0,0 0-1 0 0,3 0 0 0 0,0 0 0 0 0,1 0 0 0 0,2 11-28 0 0,0-25 6 0 0,0 1 0 0 0,1-2-1 0 0,0 1 1 0 0,1 0 0 0 0,0-1 0 0 0,1 1-1 0 0,0-1 1 0 0,1 0 0 0 0,-1-1 0 0 0,2 1-1 0 0,0-1 1 0 0,0-1 0 0 0,0 1 0 0 0,1-1-1 0 0,0 0 1 0 0,1-1 0 0 0,0 0 0 0 0,0 0-1 0 0,9 4-5 0 0,-1 0 49 0 0,1-1-1 0 0,1-1 0 0 0,0-1 1 0 0,0 0-1 0 0,0-2 0 0 0,1 0 1 0 0,0-1-1 0 0,0-1 0 0 0,0-1 1 0 0,12 1-49 0 0,13-2 206 0 0,-1-2 0 0 0,1-2 1 0 0,36-6-207 0 0,-59 4-566 0 0,0-1-1 0 0,-1-1 1 0 0,18-7 566 0 0,-25 8-1450 0 0,0-2-1 0 0,-1 0 0 0 0,0 0 0 0 0,0-1 1 0 0,11-10 1450 0 0,-6 3-6348 0 0</inkml:trace>
  <inkml:trace contextRef="#ctx0" brushRef="#br0" timeOffset="4388.462">6685 410 3107 0 0,'0'0'2194'0'0,"0"0"-496"0"0,-13 19 1675 0 0,11-9-2762 0 0,0 1 0 0 0,1-1 0 0 0,0 1 0 0 0,0 0-1 0 0,1 0 1 0 0,0 0 0 0 0,2 5-611 0 0,0 20 828 0 0,0-15-534 0 0,1 0 1 0 0,0 0-1 0 0,2 0 1 0 0,1 0-1 0 0,1-1 1 0 0,0 1-1 0 0,1-2 0 0 0,2 1 1 0 0,9 14-295 0 0,30 76 430 0 0,-17-23-827 0 0,-5 2-1 0 0,1 19 398 0 0,-16-79-849 0 0,-1-5-2383 0 0,-9-10-5232 0 0,-2-14 3248 0 0</inkml:trace>
  <inkml:trace contextRef="#ctx0" brushRef="#br0" timeOffset="4720.236">6894 899 0 0 0,'6'-4'913'0'0,"0"0"1"0"0,0 0-1 0 0,0 0 0 0 0,1 1 0 0 0,-1 0 1 0 0,1 1-1 0 0,0-1 0 0 0,0 1 0 0 0,0 1 1 0 0,0-1-1 0 0,0 1 0 0 0,1 0-913 0 0,20-1 1117 0 0,-1 2-1 0 0,18 1-1116 0 0,-4 0 645 0 0,20-1-260 0 0,38 0 671 0 0,17-5-1056 0 0,-81 1-1156 0 0,0-1 1 0 0,34-10 1155 0 0,-67 15-180 0 0,1-1-281 0 0,-1 1 0 0 0,0-1 0 0 0,0 1 1 0 0,1-1-1 0 0,-1 0 0 0 0,0 0 0 0 0,0 0 0 0 0,0 0 0 0 0,0-1 0 0 0,0 1 0 0 0,0 0 1 0 0,-1-1-1 0 0,3-1 461 0 0,6-8-5963 0 0</inkml:trace>
  <inkml:trace contextRef="#ctx0" brushRef="#br0" timeOffset="5058.432">7521 398 4324 0 0,'-5'4'511'0'0,"1"0"-1"0"0,0 0 1 0 0,0 0-1 0 0,0 1 1 0 0,0-1-1 0 0,1 1 1 0 0,0 0-1 0 0,0 0 1 0 0,0 0 0 0 0,1 1-1 0 0,-1-1 1 0 0,1 0-1 0 0,1 1 1 0 0,-1 0-1 0 0,1-1 1 0 0,0 1-1 0 0,0 3-510 0 0,-2 9 534 0 0,2 0 0 0 0,1 0 0 0 0,0 0 0 0 0,1 1 1 0 0,1-1-535 0 0,5 23 693 0 0,1-1 1 0 0,12 34-694 0 0,-7-32 198 0 0,-3 1 0 0 0,2 21-198 0 0,14 91 252 0 0,-9-57-2213 0 0,-4 8 1961 0 0,-9-91-1920 0 0,-2-6-1680 0 0,-2-3-2208 0 0</inkml:trace>
  <inkml:trace contextRef="#ctx0" brushRef="#br0" timeOffset="5760.812">7991 468 2370 0 0,'-3'0'400'0'0,"0"1"0"0"0,0 0 0 0 0,0-1 0 0 0,0 1 0 0 0,0 1 0 0 0,0-1 0 0 0,1 0 0 0 0,-1 1 0 0 0,0 0 0 0 0,1-1 0 0 0,-1 1 0 0 0,1 0 0 0 0,0 0 0 0 0,0 1 0 0 0,-1-1 0 0 0,1 0 0 0 0,-1 3-400 0 0,-2 2 538 0 0,-1 0-1 0 0,1 0 0 0 0,1 1 0 0 0,0 0 1 0 0,-3 6-538 0 0,1 4 402 0 0,1 0 0 0 0,1 1 0 0 0,0 0 0 0 0,2 0 0 0 0,0 0 0 0 0,1 0 0 0 0,1 0 0 0 0,2 19-402 0 0,2 4 419 0 0,2 1 0 0 0,2-1 0 0 0,7 21-419 0 0,-10-46 28 0 0,1 0 1 0 0,0 0-1 0 0,1-1 0 0 0,1 0 0 0 0,1 0 0 0 0,0-1 1 0 0,1 0-1 0 0,1 0 0 0 0,0-1 0 0 0,1-1 1 0 0,0 0-1 0 0,1 0 0 0 0,1-2 0 0 0,0 1-28 0 0,-6-6 10 0 0,0-1 0 0 0,0 0 0 0 0,1 0 1 0 0,-1-1-1 0 0,1 0 0 0 0,0 0 0 0 0,1-1 0 0 0,-1 0 0 0 0,0-1 0 0 0,1 0 0 0 0,-1 0 0 0 0,1-1 0 0 0,0 0 0 0 0,-1-1 0 0 0,1 0 0 0 0,0-1 0 0 0,-1 0 0 0 0,1 0 0 0 0,0-1 0 0 0,-1 0 0 0 0,0-1 1 0 0,1 0-1 0 0,-1 0 0 0 0,0-1 0 0 0,-1 0 0 0 0,5-3-10 0 0,6-5 30 0 0,-1 0 0 0 0,0 0 1 0 0,-1-2-1 0 0,0 0 0 0 0,-1-1 0 0 0,-1 0 1 0 0,0-2-1 0 0,-1 1 0 0 0,-1-2 0 0 0,-1 0 1 0 0,0 0-1 0 0,-2-1 0 0 0,0-1 0 0 0,-1 0 1 0 0,1-3-31 0 0,3-17-16 0 0,-2 0 1 0 0,-1-1 0 0 0,-2 0 0 0 0,-2 0-1 0 0,-1-1 1 0 0,-3 0 0 0 0,-1-19 15 0 0,-1-51 5 0 0,-1 127 56 0 0,1 0 0 0 0,1 0 0 0 0,1-1 0 0 0,0 1-1 0 0,0 0 1 0 0,2-1 0 0 0,0 0 0 0 0,0 0 0 0 0,2 0 0 0 0,0 1-61 0 0,18 31 230 0 0,22 42 392 0 0,-2 6-622 0 0,-32-64 53 0 0,-1-1 0 0 0,-1 2-1 0 0,-2-1 1 0 0,-1 1-1 0 0,0 12-52 0 0,18 84 207 0 0,-8-47-915 0 0,-12-70-1182 0 0,5-7-5317 0 0,-8-3 753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203 228 1569 0 0,'-18'0'1442'0'0,"18"0"-1"0"0,-18 0-128 0 0,18 0-320 0 0,-19 0-32 0 0,19 0-96 0 0,-18 0-96 0 0,-1 0 128 0 0,0 16-65 0 0,1-16-223 0 0,-1 17-64 0 0,1-1-97 0 0,18 0-96 0 0,-18 0-95 0 0,-1 1-33 0 0,19 15-64 0 0,0-15 0 0 0,0-1-96 0 0,0 16 64 0 0,0-15-64 0 0,0-1-32 0 0,0 1 32 0 0,19-2 0 0 0,-19-15-31 0 0,18 17-33 0 0,0-17 128 0 0,1 0-64 0 0,-1 0 96 0 0,1-17-64 0 0,0 2 64 0 0,-1 15-32 0 0,1-33-32 0 0,-19 16 96 0 0,18 2-95 0 0,-18-18-1 0 0,18 16 0 0 0,-18 2-96 0 0,0-19 32 0 0,0 18 0 0 0,0 0 0 0 0,0 0 0 0 0,0-1-32 0 0,-18 1 32 0 0,18 0 0 0 0,0 16-32 0 0,-18-16 0 0 0,18 16 0 0 0,0 0 64 0 0,-19-17 64 0 0,19 17-32 0 0,0 0 0 0 0,0 0-96 0 0,0 17 64 0 0,0-1 0 0 0,0 0 65 0 0,19 0 95 0 0,-19 1 32 0 0,0-1-64 0 0,18 0 32 0 0,-18 0-31 0 0,18 1-33 0 0,1 0-32 0 0,-1-2 32 0 0,-18 2-160 0 0,18-1 96 0 0,1 1-32 0 0,-19-17-32 0 0,18 15-32 0 0,-18-15 32 0 0,18 0 32 0 0,-18 17-32 0 0,19-17 0 0 0,-19 0-128 0 0,0 0-256 0 0,19 0-801 0 0,-19 0-1089 0 0,0 0-1506 0 0,0-17-1953 0 0</inkml:trace>
  <inkml:trace contextRef="#ctx0" brushRef="#br0" timeOffset="1">370 82 416 0 0,'0'0'3235'0'0,"-19"0"-1825"0"0,19 0-129 0 0,0 0-32 0 0,0 0 161 0 0,0 0-161 0 0,0 0-545 0 0,0 0-255 0 0,0 0 287 0 0,0 16 225 0 0,0-16-256 0 0,0 0 0 0 0,0 16-33 0 0,0 1 1 0 0,0-1-64 0 0,19 0-65 0 0,-19 0-128 0 0,0 1-31 0 0,0 15-1 0 0,18-16-96 0 0,-18 17-95 0 0,0-1-33 0 0,0 2 32 0 0,0-2-96 0 0,0-16 32 0 0,18 16-64 0 0,-18 1 32 0 0,0-16-32 0 0,19-2-64 0 0,-1 2 64 0 0,-18-17 1 0 0,0 16-33 0 0,18-16 0 0 0,1 0 32 0 0,-19 0 32 0 0,37 0-64 0 0,-37 0 64 0 0,18-16 32 0 0,20 16-128 0 0,-38-17 0 0 0,18 2 32 0 0,0-2-32 0 0,-18 17-160 0 0,19-16-545 0 0,-19 16-1281 0 0,0-17-1761 0 0,18 17-3844 0 0</inkml:trace>
  <inkml:trace contextRef="#ctx0" brushRef="#br0" timeOffset="2">867 277 929 0 0,'0'0'4836'0'0,"-18"0"-3843"0"0,0 0 257 0 0,-1 0 415 0 0,0 0-95 0 0,1 0-513 0 0,-1 16-225 0 0,1 0-223 0 0,0 1-193 0 0,-1 0-127 0 0,19-2-65 0 0,-18 2-96 0 0,18-1-32 0 0,0 1-32 0 0,0-2 0 0 0,0 2-32 0 0,0-1 0 0 0,18-16 32 0 0,1 0-32 0 0,-19 0 129 0 0,18 0-65 0 0,0 0 32 0 0,1 0 64 0 0,-1-16 32 0 0,1-1-64 0 0,0 2 0 0 0,-19-2-31 0 0,0 1 31 0 0,18-1-64 0 0,-18 2-32 0 0,0-2 32 0 0,0 0-32 0 0,0 17 0 0 0,0-16 64 0 0,0 0 0 0 0,0 16-64 0 0,0 0 64 0 0,0 0-31 0 0,0 0 95 0 0,0 0-128 0 0,0 0-128 0 0,0 0 128 0 0,0 16-128 0 0,0 0 192 0 0,0 1-64 0 0,0 15 0 0 0,0-15 32 0 0,18-1 32 0 0,-18 16 0 0 0,0-15 0 0 0,19 16 33 0 0,-19-1 255 0 0,0 1-96 0 0,0-18 1 0 0,0 18-97 0 0,0-1 32 0 0,0 2-32 0 0,0-2-96 0 0,0-16 33 0 0,0 17-97 0 0,-19-17-32 0 0,1 17 32 0 0,18-17 0 0 0,-18 0 0 0 0,-1-16-64 0 0,19 16 64 0 0,-19-16-64 0 0,19 0-32 0 0,-18 0-192 0 0,18-16-225 0 0,0 0-544 0 0,0 0-929 0 0,0-1-1249 0 0,0-15-2370 0 0</inkml:trace>
  <inkml:trace contextRef="#ctx0" brushRef="#br0" timeOffset="3">1089 293 5765 0 0,'0'0'1954'0'0,"0"0"-384"0"0,-19 0 31 0 0,19 0 1 0 0,-18 0-481 0 0,18 16-256 0 0,-18 1-65 0 0,-2-17-95 0 0,20 32-224 0 0,0-15-33 0 0,-18-1-32 0 0,18 1-223 0 0,0-2 63 0 0,0 18-64 0 0,0-16-64 0 0,0-2-32 0 0,18-15 32 0 0,-18 17-32 0 0,20-1 1 0 0,-2-16-1 0 0,0 0 0 0 0,1 0 32 0 0,-1 0 64 0 0,1-16 32 0 0,-1-1 0 0 0,0 2-63 0 0,-18-2 31 0 0,19 1-32 0 0,-19-16 0 0 0,0 15-32 0 0,0 1-64 0 0,0-1 32 0 0,0 2-32 0 0,-19-2 32 0 0,1 0-63 0 0,0 1-1 0 0,-1 16-32 0 0,1 0 0 0 0,-19 0-32 0 0,19 0-1 0 0,-2 0-31 0 0,2 16 32 0 0,0 1-64 0 0,18 0-384 0 0,-19-2-609 0 0,19 2-801 0 0,0-1-1441 0 0,-18 1-2499 0 0</inkml:trace>
  <inkml:trace contextRef="#ctx0" brushRef="#br0" timeOffset="4">1236 244 6022 0 0,'0'0'1857'0'0,"0"-16"-223"0"0,0 16 256 0 0,0 0-129 0 0,0 0-447 0 0,0 0-417 0 0,0 0-353 0 0,0 0-320 0 0,0 16 33 0 0,0-16 31 0 0,0 17 128 0 0,0-1-128 0 0,0 0 97 0 0,18 17-193 0 0,-18-16 32 0 0,0-2-192 0 0,20 18 64 0 0,-20-16-32 0 0,0 15-32 0 0,18-16 32 0 0,-18 1-31 0 0,18-2-33 0 0,-18-15-33 0 0,0 17-255 0 0,0-17-352 0 0,0 0-674 0 0,0 0-736 0 0,19 0-1057 0 0,-19 0-1441 0 0</inkml:trace>
  <inkml:trace contextRef="#ctx0" brushRef="#br0" timeOffset="5">1181 261 4933 0 0,'0'-17'1825'0'0,"18"17"-319"0"0,0 0 223 0 0,-18-16 129 0 0,19 16-384 0 0,-1 0-546 0 0,2 0-255 0 0,16 0-192 0 0,-17 0-193 0 0,-1 0-192 0 0,19 0 0 0 0,-19 0 0 0 0,0 0-64 0 0,1 16-128 0 0,-1-16-673 0 0,-18 17-2530 0 0,19-1-3363 0 0</inkml:trace>
  <inkml:trace contextRef="#ctx0" brushRef="#br0" timeOffset="6">1642 326 7591 0 0,'0'0'1922'0'0,"0"0"-577"0"0,0 0 289 0 0,0 0 160 0 0,0 17-417 0 0,0-2-480 0 0,0 2-129 0 0,0-1-191 0 0,0 1-193 0 0,0-2-63 0 0,0 2-225 0 0,0-1 32 0 0,18 1-64 0 0,-18-2 64 0 0,0 2-128 0 0,0-1 0 0 0,19-16 0 0 0,-19 17-160 0 0,0-17-289 0 0,0 0-447 0 0,0 0-642 0 0,0 0-1409 0 0,0 0-1601 0 0</inkml:trace>
  <inkml:trace contextRef="#ctx0" brushRef="#br0" timeOffset="7">1605 147 673 0 0,'0'-16'5445'0'0,"0"16"-3940"0"0,0 0 161 0 0,0 0 160 0 0,0-17-33 0 0,0 17-640 0 0,0 0-480 0 0,0 0-385 0 0,0 0-128 0 0,18 17-32 0 0,-18-17-63 0 0,19 0-65 0 0,-19 16 32 0 0,18-16-32 0 0,-18 16-577 0 0,0-16-1857 0 0,19 16-2531 0 0</inkml:trace>
  <inkml:trace contextRef="#ctx0" brushRef="#br0" timeOffset="8">1771 17 3171 0 0,'-18'0'4548'0'0,"18"0"-3074"0"0,0-17 63 0 0,0 17 353 0 0,0 0-449 0 0,-18 0-544 0 0,18 17-224 0 0,0-17 160 0 0,0 16-65 0 0,0 0 1 0 0,0 1-96 0 0,18 15-97 0 0,-18 1-159 0 0,18-17-129 0 0,-18 16-32 0 0,19 1-64 0 0,-19-1-64 0 0,18 17 1 0 0,0-16-33 0 0,-18-1-128 0 0,0 18 96 0 0,18-18-32 0 0,-18 1 0 0 0,0-1-32 0 0,0-16-128 0 0,0 1-225 0 0,0-2-480 0 0,0 2-640 0 0,0-17-801 0 0,0 16-1313 0 0,0-16-1570 0 0</inkml:trace>
  <inkml:trace contextRef="#ctx0" brushRef="#br0" timeOffset="9">1771 375 3427 0 0,'0'-17'2979'0'0,"19"17"-1538"0"0,-19 0-287 0 0,18 0 63 0 0,0 0-320 0 0,0 0-321 0 0,0 0-224 0 0,1 0-320 0 0,-1 0 65 0 0,0 0-65 0 0,1 0-289 0 0,0 0-1088 0 0,-1-15-1634 0 0,1 15-2402 0 0</inkml:trace>
  <inkml:trace contextRef="#ctx0" brushRef="#br0" timeOffset="10">2047 82 5189 0 0,'0'-16'1986'0'0,"0"16"-32"0"0,-19 0-33 0 0,19 0-447 0 0,0 0-609 0 0,0 16 128 0 0,0 0 128 0 0,19-16-160 0 0,-19 16-129 0 0,0 1-127 0 0,0 15-128 0 0,0-16-97 0 0,0 17-64 0 0,0-17-31 0 0,0 17-161 0 0,0-1-32 0 0,0 1 32 0 0,0-16-95 0 0,0 15-33 0 0,18-16-96 0 0,-18 1 64 0 0,0-2-32 0 0,0-15 32 0 0,0 17-32 0 0,0-17 0 0 0,0 0-32 0 0,19 0 192 0 0,-19 0 0 0 0,0-17-96 0 0,0 2-32 0 0,18-2-32 0 0,-18 1 0 0 0,0-1 0 0 0,0 2-64 0 0,18-2 64 0 0,-18 0-32 0 0,0 1-32 0 0,19 0 64 0 0,-19 0-32 0 0,0 16 0 0 0,18-17 0 0 0,-18 17 0 0 0,0-16 0 0 0,19 16 0 0 0,-19 0-32 0 0,0 0-32 0 0,0 16-32 0 0,0-16 96 0 0,0 17 0 0 0,19-1 0 0 0,-19 16 32 0 0,0-15 0 0 0,18 15-32 0 0,-18-15 0 0 0,19-1 0 0 0,-19 16 32 0 0,18-15-32 0 0,-18 16 32 0 0,18-18 0 0 0,-18 2-32 0 0,0-17 32 0 0,19 16-32 0 0,-19-16 0 0 0,0 17-64 0 0,18-17-32 0 0,-18 0-384 0 0,0 0-1026 0 0,18-17-1280 0 0,-18 17-2083 0 0,0-16-5413 0 0</inkml:trace>
  <inkml:trace contextRef="#ctx0" brushRef="#br0" timeOffset="11">2526 277 1121 0 0,'0'0'5766'0'0,"0"0"-4197"0"0,0 0-64 0 0,0 0 161 0 0,0 0-577 0 0,0 0 32 0 0,0 16-32 0 0,19-16-160 0 0,-19 16-128 0 0,0 1 96 0 0,18 0-193 0 0,-18 15-223 0 0,0-16-1 0 0,0 1-160 0 0,0 15 33 0 0,0 1-97 0 0,0-18 0 0 0,0 2-64 0 0,0-1-63 0 0,0 1-65 0 0,0-17 32 0 0,0 0-32 0 0,0 0 32 0 0,18 0 96 0 0,-18 0 160 0 0,0-17-127 0 0,19 1-97 0 0,-1-1-96 0 0,-18 2 32 0 0,0-18-32 0 0,19 1 0 0 0,0 15-32 0 0,-19-16 32 0 0,18 18 32 0 0,-18-2-64 0 0,19 0 0 0 0,-19 1 0 0 0,0 0 0 0 0,18 0 0 0 0,-18 16 0 0 0,18 0 0 0 0,-18-17 0 0 0,0 17 0 0 0,0 0 0 0 0,0 0-128 0 0,0 17 96 0 0,0-1 64 0 0,0-16 96 0 0,0 32-128 0 0,0-15 96 0 0,0 0-32 0 0,0-2 0 0 0,0 18-96 0 0,0-16 96 0 0,0-2-32 0 0,0 2 0 0 0,0-1-32 0 0,0 1 32 0 0,0-17-32 0 0,0 0 32 0 0,19 0 0 0 0,-19 0 97 0 0,18-17-33 0 0,0 17-128 0 0,-18-16 96 0 0,19-16-64 0 0,-1 15 32 0 0,-18 1-32 0 0,19-1 32 0 0,-1 2-32 0 0,-18-2 0 0 0,19 17 0 0 0,0-17 32 0 0,-19 17-64 0 0,18 0 32 0 0,-18 0 0 0 0,0-16-32 0 0,18 16 0 0 0,-18 0-32 0 0,19 16 64 0 0,-19-16 32 0 0,18 17-32 0 0,-18-17 0 0 0,0 17 0 0 0,19-2-32 0 0,-19 2 32 0 0,0-1 0 0 0,0 1 32 0 0,0-2 32 0 0,0 18-32 0 0,0-16 0 0 0,18-2-32 0 0,-18 2 0 0 0,0-17 32 0 0,0 16-32 0 0,0 1-64 0 0,0-17-225 0 0,0 0-639 0 0,0 0-866 0 0,0 15-1441 0 0,-18-15-3876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1 440 897 0 0,'0'0'2178'0'0,"0"0"-641"0"0,0 0-127 0 0,0 0-257 0 0,0 0 64 0 0,0 0 32 0 0,0 0-192 0 0,0 0-128 0 0,0 0-128 0 0,0 0 0 0 0,0 0-33 0 0,0 0-31 0 0,0 0-128 0 0,0 0-65 0 0,0 0 33 0 0,0 0-129 0 0,0 0-64 0 0,0 0-95 0 0,0 0-1 0 0,0 0-64 0 0,18 0-96 0 0,-18 0 161 0 0,18 0-97 0 0,1 0-32 0 0,-19 16 64 0 0,18-16-32 0 0,1 0-32 0 0,18 0 65 0 0,-18 0-1 0 0,17 0-32 0 0,1 0-64 0 0,0 0 32 0 0,18 0 0 0 0,-18-16-31 0 0,0 16-33 0 0,0 0-96 0 0,0 0 64 0 0,0 0-32 0 0,18 0 0 0 0,-18 0 0 0 0,0 0 0 0 0,0 0-32 0 0,0 16 0 0 0,-2-16 0 0 0,-16 0 0 0 0,-1 0-64 0 0,1 0 0 0 0,-1 17-32 0 0,0-17-97 0 0,2 0-31 0 0,-20 0-192 0 0,0 0-161 0 0,0 0-352 0 0,0 0-192 0 0,0 0-576 0 0,0 16-481 0 0,0-16-1890 0 0,-20 0-2659 0 0</inkml:trace>
  <inkml:trace contextRef="#ctx0" brushRef="#br0" timeOffset="1">1 749 705 0 0,'0'0'3619'0'0,"0"0"-2049"0"0,0 0-289 0 0,0 0 32 0 0,18 0 0 0 0,0 0-96 0 0,1 0-128 0 0,-1 0 97 0 0,1 0-161 0 0,18 0-65 0 0,-18 0-191 0 0,17 16-64 0 0,1-16-97 0 0,0 0-95 0 0,18 0-33 0 0,-18 0-63 0 0,19 0-97 0 0,-19 0-64 0 0,18 0-96 0 0,-19 0-31 0 0,1 0-1 0 0,1 0-32 0 0,-20 0-64 0 0,19 0 32 0 0,0 0-32 0 0,-19 0 0 0 0,-1 0-32 0 0,2 0 0 0 0,-19 0 0 0 0,0 0-96 0 0,0 0 0 0 0,0 0-128 0 0,0 0-225 0 0,0 16-544 0 0,0-16-736 0 0,0 0-706 0 0,-19 17-1504 0 0,19-17-3236 0 0</inkml:trace>
  <inkml:trace contextRef="#ctx0" brushRef="#br0" timeOffset="2">904 17 256 0 0,'0'0'1986'0'0,"0"0"-256"0"0,0 0-321 0 0,18-16-192 0 0,-18 16-128 0 0,0 0-64 0 0,19 0-96 0 0,-19 0 64 0 0,18 16-64 0 0,-18-16-128 0 0,18 0-65 0 0,1 17 1 0 0,-1-17 32 0 0,-18 15-65 0 0,18-15-159 0 0,1 17-65 0 0,18-1-95 0 0,-18 1 63 0 0,-1 15-95 0 0,19-16-161 0 0,-19 1 64 0 0,19 15-128 0 0,-19-16-32 0 0,19 16 0 0 0,-18-15 0 0 0,18-1-64 0 0,-18 1 32 0 0,-1-2 1 0 0,0 2-33 0 0,1-1 0 0 0,-1 1-32 0 0,0-2-32 0 0,-18-15 32 0 0,0 17 32 0 0,0-17-32 0 0,0 0 0 0 0,19 0 0 0 0,-19 0 0 0 0,0 0 32 0 0,0 0-32 0 0,0 0 64 0 0,0 0 0 0 0,0 0-32 0 0,0 0 32 0 0,0 0 32 0 0,0 0-32 0 0,0 0-64 0 0,0 0 64 0 0,0 0 32 0 0,0 0-32 0 0,0 0-32 0 0,0 0 32 0 0,0 0 32 0 0,0 0-64 0 0,-19 0-64 0 0,19 0 64 0 0,0 0-32 0 0,-18 0 64 0 0,18 17-31 0 0,-18-17 31 0 0,-1 16-32 0 0,19 0 0 0 0,-18 0 32 0 0,-19 1 0 0 0,18 15-32 0 0,1-16 0 0 0,-19 33 32 0 0,0-16-32 0 0,0 15 0 0 0,-18 1 32 0 0,18 16 32 0 0,-19-15 160 0 0,-17 15 193 0 0,18 0-193 0 0,0-17-96 0 0,-1 1-32 0 0,0-1-32 0 0,2-15-32 0 0,18-1-64 0 0,-1 1 64 0 0,-1 0-31 0 0,1-17-1 0 0,19 17-32 0 0,0-17 0 0 0,18-16 32 0 0,-19 16-64 0 0,19-16 32 0 0,0 0 0 0 0,0 0 32 0 0,0 0 0 0 0,0 0-32 0 0,0 0 32 0 0,0 0-64 0 0,0 0-97 0 0,0 0-223 0 0,0 0-449 0 0,0 0-576 0 0,0-16-833 0 0,0 16-1602 0 0,0-16-4003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17 641 0 0,'0'0'192'0'0,"0"0"1089"0"0,0 0-96 0 0,0 0-64 0 0,0-17-256 0 0,0 17-32 0 0,0 0 96 0 0,0 0 64 0 0,0 0-97 0 0,0 0 1 0 0,0 0-128 0 0,0 0-160 0 0,0 0 31 0 0,0 0-127 0 0,19 0-129 0 0,-19 0-64 0 0,0 0-127 0 0,0 0-33 0 0,0 0 64 0 0,0 17 256 0 0,0-17 1 0 0,0 16-129 0 0,-19 0 0 0 0,19 0-63 0 0,0 1-33 0 0,0-1 32 0 0,0 16 33 0 0,0 1-161 0 0,-18-1-32 0 0,18-15 32 0 0,0 16-96 0 0,0-1 32 0 0,-18-16-32 0 0,18 16 0 0 0,0-15 0 0 0,-20-1-32 0 0,20 17-32 0 0,0-17 32 0 0,0 0 0 0 0,-18 1 0 0 0,18-17 0 0 0,0 16 1 0 0,0 0-1 0 0,0-16 0 0 0,0 0-32 0 0,0 16 32 0 0,0-16-32 0 0,-18 0 0 0 0,18 0 0 0 0,0 0-64 0 0,0 0-129 0 0,0 0-415 0 0,0 0-417 0 0,0 0-1025 0 0,-19 0-1762 0 0,1 0-704 0 0</inkml:trace>
  <inkml:trace contextRef="#ctx0" brushRef="#br0" timeOffset="1">185 49 480 0 0,'0'0'769'0'0,"0"-16"705"0"0,0 16 31 0 0,0 0 32 0 0,0 0-223 0 0,0 0-225 0 0,0 0-224 0 0,0 0 160 0 0,0 0 64 0 0,0 0-353 0 0,0 0-223 0 0,0 0-193 0 0,0 0 0 0 0,0 0 129 0 0,0 16 63 0 0,0-16-31 0 0,0 16-33 0 0,0 1-31 0 0,0 15-161 0 0,19-16 0 0 0,-19 17-64 0 0,0-17-96 0 0,18 17 32 0 0,-18-17-64 0 0,0 16 33 0 0,19-15-97 0 0,-19-17 32 0 0,0 16 32 0 0,18 1-32 0 0,-18-17 32 0 0,19 0-32 0 0,-19 0 0 0 0,0 0 192 0 0,18 0-32 0 0,-18-17-96 0 0,0 1-32 0 0,17-1 0 0 0,-17 2-64 0 0,0-2 96 0 0,0 1-63 0 0,0-1 31 0 0,0 1-64 0 0,18-16 0 0 0,-18 15 0 0 0,0 1 0 0 0,0 0 0 0 0,19 0 0 0 0,-19-1 32 0 0,0 1-64 0 0,0 0 64 0 0,0 16-32 0 0,0-16 0 0 0,0 16 0 0 0,0 0 0 0 0,0-17 32 0 0,0 17-32 0 0,0 0 32 0 0,18 0-32 0 0,-18 0-32 0 0,0 0-32 0 0,0 17 96 0 0,19-17 0 0 0,-19 16 32 0 0,18-16-64 0 0,-18 16 64 0 0,18 17-64 0 0,1-17 96 0 0,-19 0-32 0 0,18 17 32 0 0,1-1-96 0 0,-19-16 32 0 0,19 17 0 0 0,-19-16 32 0 0,18 15-32 0 0,-18-16 32 0 0,18 16-96 0 0,-18-15 64 0 0,0-1 0 0 0,19 1-32 0 0,-19-1 32 0 0,0-16 0 0 0,18 16 0 0 0,-18-16-32 0 0,0 16-64 0 0,0-16-64 0 0,0 17-448 0 0,0-17-449 0 0,19 0-705 0 0,-19 0-1601 0 0,0 0-801 0 0,0 0-3203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82 961 0 0,'0'-16'2018'0'0,"0"16"32"0"0,0 0-321 0 0,0 0-191 0 0,0 0-161 0 0,0 0 129 0 0,-19 0-225 0 0,19 0-641 0 0,-19 0-127 0 0,0 0 31 0 0,1 16 33 0 0,1-16-161 0 0,17 16 97 0 0,-19 1-161 0 0,1 1-96 0 0,18-2-63 0 0,-19 0-1 0 0,19 1 64 0 0,0-2-160 0 0,0 2 32 0 0,0-1-32 0 0,0 0-32 0 0,19 0 32 0 0,-1-16 33 0 0,1 0-33 0 0,-2 0 64 0 0,20 0 128 0 0,-18 0 32 0 0,18-16 129 0 0,-19 0 31 0 0,0-17-95 0 0,18 18-1 0 0,-36-2 32 0 0,19-15 1 0 0,-19 14-193 0 0,0 1 32 0 0,0-15-96 0 0,0 15-96 0 0,-19 1 1 0 0,1 16-1 0 0,0-16-64 0 0,0 16 0 0 0,0-16 0 0 0,-19 16-32 0 0,18 0 32 0 0,0 0-129 0 0,1 0-127 0 0,18 16-320 0 0,-17 0-321 0 0,17-16-801 0 0,-19 16-864 0 0,19 1-2051 0 0,0-1-672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93 309 1473 0 0,'0'0'1410'0'0,"-19"0"544"0"0,19 0-161 0 0,-18 16-704 0 0,-1-16-96 0 0,19 16 0 0 0,-18 0-192 0 0,0 1-192 0 0,18-1-225 0 0,0 1-64 0 0,0-2-64 0 0,0 2-31 0 0,0-1-1 0 0,0 1-128 0 0,18-17 160 0 0,0 0 129 0 0,1 0 191 0 0,-1 0 97 0 0,1 0 160 0 0,0-17-129 0 0,-19 1-95 0 0,18-1-65 0 0,-18 2-31 0 0,19-2-33 0 0,-19-16-224 0 0,18 17-127 0 0,-18-16-1 0 0,0 16-96 0 0,0-16 32 0 0,0 16-32 0 0,0-17 0 0 0,0 1-32 0 0,0-1 0 0 0,0 0 32 0 0,0 1 32 0 0,0-1-128 0 0,0 17 128 0 0,0 0-64 0 0,0 16 0 0 0,0 0 64 0 0,0-17-64 0 0,0 17-160 0 0,0 17 32 0 0,0-17 128 0 0,0 16 96 0 0,0 16 96 0 0,0-15-160 0 0,0 15 128 0 0,18 1-64 0 0,-18 0 32 0 0,0-1 1 0 0,0 1-65 0 0,19-1-32 0 0,-19 0 32 0 0,0 0 0 0 0,0 1-32 0 0,0 0 32 0 0,0-18-64 0 0,18 18 32 0 0,-18-16 0 0 0,0-2-64 0 0,0 2-32 0 0,19-1-257 0 0,-19-16-191 0 0,0 17-545 0 0,0-1-577 0 0,0 0-1056 0 0,0-16-1250 0 0,0 16-896 0 0</inkml:trace>
  <inkml:trace contextRef="#ctx0" brushRef="#br0" timeOffset="1">370 487 352 0 0,'18'0'1089'0'0,"-18"-15"993"0"0,19 15-544 0 0,-1 0 736 0 0,-18-17-833 0 0,19 17-63 0 0,-1-16 95 0 0,0 16-128 0 0,1-17-288 0 0,-19 2-256 0 0,18-2-192 0 0,0 17-193 0 0,-18-16-32 0 0,0-1-63 0 0,19 17 31 0 0,-19-16-160 0 0,0 0 64 0 0,-19 16 1 0 0,1-16-65 0 0,18 16-32 0 0,-37 0 0 0 0,19 0-96 0 0,0 0 96 0 0,-1 0-96 0 0,1 0 0 0 0,-1 16 33 0 0,1-16-65 0 0,0 16 32 0 0,-2 17 32 0 0,20-17 0 0 0,0 1 64 0 0,0 15-128 0 0,0 1 32 0 0,0-18 0 0 0,0 2 0 0 0,20 16 0 0 0,-2-33 0 0 0,19 16 0 0 0,0-16 32 0 0,-1 16 1 0 0,-17-16-97 0 0,17 0-32 0 0,-17-16-129 0 0,-1 16-191 0 0,2-16-128 0 0,16-1-321 0 0,-36 1-576 0 0,19-1-834 0 0,-1 2-831 0 0,-18-2 127 0 0,18 17-1826 0 0</inkml:trace>
  <inkml:trace contextRef="#ctx0" brushRef="#br0" timeOffset="2">738 49 545 0 0,'0'-16'1217'0'0,"0"0"961"0"0,0 16-224 0 0,0-17 288 0 0,0 17-545 0 0,0 0 417 0 0,0 0-640 0 0,0 0-289 0 0,0 0-481 0 0,0 0-319 0 0,0 0 31 0 0,0 17 193 0 0,0-1-33 0 0,0 0 33 0 0,0 17-97 0 0,0-1-31 0 0,0-16-129 0 0,0 34-31 0 0,19-18-65 0 0,-19 1 0 0 0,0-1-128 0 0,0 0-64 0 0,0 16 64 0 0,0-15-32 0 0,18-1 33 0 0,-18 1-65 0 0,19-1 0 0 0,-19-15-96 0 0,18-1 64 0 0,-18 1 0 0 0,19-1 32 0 0,0 0 0 0 0,-1 0 0 0 0,-18-16 32 0 0,18 0 0 0 0,1 0 96 0 0,-1 0 32 0 0,19 0-63 0 0,-19 0-33 0 0,1 0 0 0 0,-1-16-128 0 0,19 16 64 0 0,-18 0-32 0 0,-1-16-32 0 0,1 16 0 0 0,-1 0 0 0 0,1-16-224 0 0,-1 16-641 0 0,0 0-1089 0 0,-18 0-1665 0 0,19 16-1602 0 0,-19-16-2338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152 714 1698 0 0,'0'0'672'0'0,"25"-25"674"0"0,-25 25-450 0 0,0 0 354 0 0,0 0-1 0 0,0-24 96 0 0,0 24-96 0 0,0 0 32 0 0,0 0-160 0 0,0 0-64 0 0,0 0-32 0 0,0 0-64 0 0,0 0-32 0 0,0 0-32 0 0,0 0-96 0 0,0 0 64 0 0,0 0-1 0 0,0 0-287 0 0,0 0-193 0 0,0 0-127 0 0,0 0-161 0 0,0 24 224 0 0,0 1 96 0 0,0-1-63 0 0,0 25-33 0 0,0 25 32 0 0,0-25-95 0 0,0 25 63 0 0,0 24-128 0 0,-25 0 32 0 0,25 25 1 0 0,-26-25-65 0 0,1 1 32 0 0,0 0 0 0 0,0-1-32 0 0,0 0-32 0 0,25-24 0 0 0,-26-25-64 0 0,26 0 1 0 0,0 0-33 0 0,0-49-64 0 0,0 25-65 0 0,0-25-95 0 0,0 0-192 0 0,0 0-193 0 0,0-25-384 0 0,26 1-416 0 0,-26-1-545 0 0,25 1-992 0 0,0-1-1635 0 0,-25 1-2946 0 0</inkml:trace>
  <inkml:trace contextRef="#ctx0" brushRef="#br0" timeOffset="1">152 738 2274 0 0,'0'0'1826'0'0,"0"0"-641"0"0,0 0 96 0 0,0 0 257 0 0,0-24-129 0 0,0 24-320 0 0,0 0 0 0 0,25 0-64 0 0,-25 0-192 0 0,25 0-193 0 0,0 0-95 0 0,0 0-161 0 0,1 0 97 0 0,-1 0-33 0 0,25 0 1 0 0,-25 0-33 0 0,1 0-224 0 0,24 0 32 0 0,-25 24-95 0 0,0 1 31 0 0,1-1 0 0 0,-1 1 32 0 0,0 0-64 0 0,0-1 0 0 0,-25 25 32 0 0,0-24 33 0 0,25 24-97 0 0,-25-24 64 0 0,0-1 64 0 0,-25 1 64 0 0,25-1 33 0 0,-25 25-33 0 0,0-49-32 0 0,-26 25-64 0 0,1-1 0 0 0,0 1-95 0 0,-1-25-33 0 0,-24 25-96 0 0,24-25 32 0 0,-24 0-64 0 0,24 24-321 0 0,26-24-287 0 0,0 0-578 0 0,0-24-639 0 0,25 24-1058 0 0,0 0-1569 0 0,0-25-3012 0 0</inkml:trace>
  <inkml:trace contextRef="#ctx0" brushRef="#br0" timeOffset="2">807 665 5765 0 0,'0'0'2275'0'0,"0"0"-578"0"0,0 0-255 0 0,0-25 319 0 0,0 25-223 0 0,0 0-417 0 0,0 0-513 0 0,0 25 33 0 0,0-25 32 0 0,0 24-33 0 0,0 25 1 0 0,25-24-129 0 0,-25 24-63 0 0,25 0-97 0 0,0-24-64 0 0,-25 24-31 0 0,25 0-129 0 0,1 0-32 0 0,-26 0-32 0 0,25 0 0 0 0,-25 0 0 0 0,0 1 0 0 0,0-1-64 0 0,0-25 0 0 0,0 1-64 0 0,0-25-64 0 0,0 24-160 0 0,0-24-289 0 0,0 0-256 0 0,0 25-352 0 0,0-25-609 0 0,0 0-1024 0 0,0 0-1859 0 0,-25-25-3330 0 0</inkml:trace>
  <inkml:trace contextRef="#ctx0" brushRef="#br0" timeOffset="3">781 665 2146 0 0,'0'-25'2530'0'0,"26"25"-864"0"0,-1-24-225 0 0,-25 24 353 0 0,50 0 32 0 0,-25 0-481 0 0,1 0-224 0 0,24 0-96 0 0,0 0-128 0 0,-24 0-224 0 0,24 0-97 0 0,-25 0-224 0 0,0 0-31 0 0,1 24-193 0 0,-1-24 0 0 0,0 0-128 0 0,0 25 32 0 0,-25-25-32 0 0,0 24-32 0 0,25-24-224 0 0,-25 25-545 0 0,0-25-865 0 0,0 24-1216 0 0,0-24-1923 0 0</inkml:trace>
  <inkml:trace contextRef="#ctx0" brushRef="#br0" timeOffset="4">1336 1009 2242 0 0,'0'0'3620'0'0,"25"0"-2595"0"0,-25 0 128 0 0,50 0 192 0 0,-24-25 192 0 0,-1 25-384 0 0,25-25 161 0 0,-25 1-353 0 0,1 24-33 0 0,-1-25-191 0 0,0 1-96 0 0,0-1-161 0 0,0 1-127 0 0,-25 24-129 0 0,0-25 96 0 0,0 0 0 0 0,0 25-31 0 0,-25 0-97 0 0,0-24 0 0 0,0 24-192 0 0,0 0 96 0 0,-26 0 32 0 0,26 0-64 0 0,-25 24 32 0 0,-1-24-64 0 0,26 25 0 0 0,0 0 32 0 0,-26 24-64 0 0,26 0 65 0 0,0 0-33 0 0,25 25 0 0 0,-25-25 0 0 0,25 24 32 0 0,0-23 0 0 0,0 23 0 0 0,25-48-64 0 0,25 24 32 0 0,-24-25 32 0 0,24 1 32 0 0,26-25-96 0 0,-26 0 0 0 0,26 0-64 0 0,-26-25-192 0 0,26 25-193 0 0,-51-24-672 0 0,25-25-640 0 0,-25 49-1090 0 0,0-25-1729 0 0</inkml:trace>
  <inkml:trace contextRef="#ctx0" brushRef="#br0" timeOffset="5">2494 812 4869 0 0,'-25'-25'2658'0'0,"25"1"-1473"0"0,-26 24-192 0 0,1-25 288 0 0,0 25 225 0 0,0-24-129 0 0,0 24-160 0 0,-26 0-128 0 0,26 24-160 0 0,0-24-320 0 0,-25 25-65 0 0,0-1-223 0 0,0 26-97 0 0,-1-1 0 0 0,1 0 0 0 0,-1 0-64 0 0,26 25-96 0 0,-25-1 65 0 0,25-24-33 0 0,-1 25 0 0 0,1-25 0 0 0,25 0-96 0 0,0 0 32 0 0,25-24 32 0 0,1 0-32 0 0,-1-25 32 0 0,25 0 32 0 0,1 0 32 0 0,-1 0-64 0 0,0-50 64 0 0,1 26 33 0 0,-1-25-1 0 0,-25 0 160 0 0,25-25-64 0 0,0 0-64 0 0,-25 25-31 0 0,26-24-129 0 0,-26-1 64 0 0,0 0-64 0 0,26 0 0 0 0,-26 1-32 0 0,25-1 32 0 0,-25 0-32 0 0,1 25 0 0 0,-1-25 0 0 0,0 0 0 0 0,0 25-64 0 0,0-25-32 0 0,1 25 64 0 0,-26 0 0 0 0,25 0 0 0 0,-25 24 32 0 0,-25 1 0 0 0,-1-1-32 0 0,26 1 32 0 0,-25 24 0 0 0,25 0-33 0 0,0 0 33 0 0,-25 0-64 0 0,25 0-32 0 0,0 24 96 0 0,0 1 0 0 0,0-1 32 0 0,-25 1 0 0 0,25 24 0 0 0,-25 0-64 0 0,25 25 64 0 0,0-1 0 0 0,0 26 0 0 0,0 0 33 0 0,0 24-1 0 0,0-25 32 0 0,0 25-64 0 0,0 0 0 0 0,0-25 32 0 0,25 25-64 0 0,0-25-32 0 0,0-25 64 0 0,0-23 0 0 0,1-1 0 0 0,-1-25-32 0 0,-25-24 32 0 0,25 26 0 0 0,0-26-32 0 0,-25 0 64 0 0,25 0-192 0 0,-25-26-160 0 0,0 26-449 0 0,26-24-833 0 0,-26-1-992 0 0,0 25-1666 0 0,0 0-3459 0 0</inkml:trace>
  <inkml:trace contextRef="#ctx0" brushRef="#br0" timeOffset="6">3149 935 3780 0 0,'0'0'2690'0'0,"0"-25"-1184"0"0,0 25-129 0 0,0 0 0 0 0,0 0 417 0 0,0 0-641 0 0,0 0-544 0 0,25 0-97 0 0,-25 25 97 0 0,0-1-1 0 0,0 1-191 0 0,25 24 63 0 0,-25 0-96 0 0,0 0-127 0 0,0 0-33 0 0,0 1-32 0 0,0-1-128 0 0,0 0 96 0 0,-25 0-160 0 0,25 0 64 0 0,0-24-32 0 0,-25-1 0 0 0,25 1-32 0 0,0-1-32 0 0,0 2-96 0 0,0-26-160 0 0,0 0-353 0 0,0 0-512 0 0,0 0-544 0 0,0 0-353 0 0,0 0-1185 0 0,0 0-1250 0 0</inkml:trace>
  <inkml:trace contextRef="#ctx0" brushRef="#br0" timeOffset="7">3023 591 4388 0 0,'0'0'1345'0'0,"0"0"-191"0"0,0-25-290 0 0,0 25 321 0 0,0 0 1 0 0,0 0-354 0 0,25 0-159 0 0,-25 0-161 0 0,25 0-159 0 0,0 0-129 0 0,-25 0-96 0 0,26 25-96 0 0,-26-25 0 0 0,0 25 0 0 0,25-25-32 0 0,-25 24-224 0 0,0-24-865 0 0,25 25-1505 0 0,-25-1-1763 0 0</inkml:trace>
  <inkml:trace contextRef="#ctx0" brushRef="#br0" timeOffset="8">3653 910 545 0 0,'0'0'3843'0'0,"0"-24"-2049"0"0,0 24-257 0 0,0 0 737 0 0,0 0-416 0 0,-25 0-448 0 0,25 0-193 0 0,-26 0-96 0 0,1 0-192 0 0,0 0-161 0 0,0 24 33 0 0,0 1-288 0 0,-1-1-33 0 0,1 26-128 0 0,-25-26 65 0 0,25 25-65 0 0,-1 25-96 0 0,1-25 1 0 0,0 0-161 0 0,25 0 0 0 0,0 0-32 0 0,0 0-32 0 0,0-24 32 0 0,25 24 0 0 0,0-24-32 0 0,1-25-64 0 0,24 24 64 0 0,-25-24 0 0 0,26 0 0 0 0,-1 0 32 0 0,0 0-32 0 0,1-24-192 0 0,-26 24-288 0 0,25-25-97 0 0,-24 1-608 0 0,-1 24-1377 0 0,-25-25-673 0 0,25 25-865 0 0,-25-25-4420 0 0</inkml:trace>
  <inkml:trace contextRef="#ctx0" brushRef="#br0" timeOffset="9">4207 320 3171 0 0,'0'0'2562'0'0,"0"-25"-544"0"0,0 25-416 0 0,0 0 95 0 0,0 0 161 0 0,0 0-513 0 0,0 0-480 0 0,0 0-384 0 0,-25 0-33 0 0,25 25 193 0 0,0-1-1 0 0,0 26-63 0 0,0-1-97 0 0,0 0-63 0 0,0 1-33 0 0,0 24-128 0 0,0-1-160 0 0,0 1 33 0 0,0 24-97 0 0,0-24 32 0 0,0 24 0 0 0,0 0 0 0 0,0-24-32 0 0,0 0 0 0 0,25-1 32 0 0,-25-24-64 0 0,0 1 0 0 0,0-26 0 0 0,25 1-128 0 0,-25-1-289 0 0,0-24-608 0 0,0 0-384 0 0,0 0-609 0 0,0 0-480 0 0,25 0 224 0 0,-25-24-1057 0 0,0-1-3172 0 0</inkml:trace>
  <inkml:trace contextRef="#ctx0" brushRef="#br0" timeOffset="10">3678 910 352 0 0,'0'-24'5413'0'0,"0"24"-3395"0"0,0 0-192 0 0,25-25-288 0 0,-25 25-1 0 0,25 0-352 0 0,26 0 0 0 0,-26 0-32 0 0,25 0-256 0 0,1 0-288 0 0,-1 0-129 0 0,1 0-159 0 0,24 0-193 0 0,-25 0-32 0 0,1 0-64 0 0,-1 0 0 0 0,1 0-32 0 0,-1 0-128 0 0,-25 0-481 0 0,0 0-768 0 0,-25 0-833 0 0,0 0-545 0 0,26 0-512 0 0,-26 25-2082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22:39:23.57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331 187,'0'-5,"0"-6,0-5,0-5,0-4,0-2,5 0,1-2,0 10,-2 13,0 11,-2 10,-1 7,-1 9,0 8,-4 7,-3 9,1 5,1 5,2 7,1-1,0 1,2-1,5-5,1-4,5-7,4-10,10-7,4-10,3-10,0-8,4-5,0-5,-1-5,-2-8,-3-1,-5-3,-8-3,-11 2,-6 4</inkml:trace>
  <inkml:trace contextRef="#ctx0" brushRef="#br0" timeOffset="1">142 619,'-5'0,"-5"-5,-7-1,-4 1,-4 0,-1 1,3-2,10-1,12 0,10 3,14 0,7-2,8-1,6 1,10 1,4-2,2-1,0-3,-1 0,-6 2,-7 2,-12 8,-16 7,-16 3,-8-1</inkml:trace>
  <inkml:trace contextRef="#ctx0" brushRef="#br0" timeOffset="2">1007 727,'4'0,"7"0,1-4,3-3,4 2,3-5,2 1,7-4,2-3,0 0,-5-1,-3-3,-6-2,-5-2,-7-2,-7 4,-10 6,-11 5,-8 4,-2 9,-6 4,-1 4,1 7,-2 4,5 3,5 3,6 0,3 1,5 0,9 0,11-5,9-1,6-1,5-3,7 0,8-4,5-3,1-5,1-2,2-2,-3-2,-5-1,-4-4,-5-2,-6-4,-14 0,-8 1</inkml:trace>
  <inkml:trace contextRef="#ctx0" brushRef="#br0" timeOffset="3">1925 484,'0'-5,"0"-5,-4-2,-7 1,-5 3,-6 3,-2 6,2 8,0 3,0 3,-2 4,4 4,5 2,10-4,10-4,9-6,7-4,8-4,5-2,1-1,-2-1,4-1,0 2,-2-1,-3 0,-1 6,-2 1,-6 4,-2 1,-4 3,-6 3,0 0,-1 0,-3 3,-3 2,-1 2,-2 2,-6 1,-1 0,-5 0,-5 1,-4-1,-4 1,-2-1,-1 0,-1-5,0-5,5-11,6-11,6-5</inkml:trace>
  <inkml:trace contextRef="#ctx0" brushRef="#br0" timeOffset="4">2763 106,'-5'-5,"-1"4,1 5,0 8,6 6,3 9,1 5,4 6,0 5,4 1,4 1,-1 3,1 2,3-3,-3 1,2-5,-4-4,1-4,-3-4,2-7,-3-3,3-5,-8-5,-3-5</inkml:trace>
  <inkml:trace contextRef="#ctx0" brushRef="#br0" timeOffset="5">2466 484,'-5'0,"-1"-5,5-1,7-4,7-1,6 2,9 2,9 3,8 1,9-3,9 0,4 0,4 2,4 1,-2 2,-9 0,-6 1,-8 0,-8 0,-7 0,-9 5,-9 6,-12 6,-7-1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17 833 0 0,'0'0'1121'0'0,"0"0"-256"0"0,0 0-161 0 0,0 0-223 0 0,0 0-97 0 0,0 0 1 0 0,0 0-97 0 0,0 0 128 0 0,0 16-31 0 0,0-16 159 0 0,0 0-63 0 0,0 0-97 0 0,0 0-32 0 0,0 0 1 0 0,0 0-65 0 0,0 0 32 0 0,0 0 161 0 0,0 0 191 0 0,0 0 65 0 0,0 0-64 0 0,0 0-321 0 0,0 0-160 0 0,0 0 64 0 0,0 0-96 0 0,-17-16 65 0 0,17 16-33 0 0,0 0-96 0 0,0 0 32 0 0,0 0 32 0 0,0 0-96 0 0,0-17 64 0 0,0 17-64 0 0,0 0-32 0 0,0 0 33 0 0,0 0-1 0 0,0 0 0 0 0,0 0-64 0 0,0 0-64 0 0,0 0 0 0 0,0 0-1 0 0,0 0 65 0 0,0 0 33 0 0,0 17-33 0 0,0-17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0,17 0-801 0 0,-17 16-897 0 0,0-16-1665 0 0,0 16-2339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37 375 1249 0 0,'0'0'1954'0'0,"-18"0"-929"0"0,18 0 128 0 0,0 0 577 0 0,-19-16-193 0 0,19 16 1 0 0,0 0-97 0 0,0 0-352 0 0,0 0-64 0 0,0 0-64 0 0,0 0-128 0 0,0 0-225 0 0,0 0-159 0 0,0 0 31 0 0,19 16 225 0 0,-19-16-97 0 0,18 0 33 0 0,0 0-129 0 0,1 0 33 0 0,-1 16-129 0 0,1-16-31 0 0,18 0-33 0 0,0 0 32 0 0,18 17-31 0 0,-18-17-33 0 0,18 0-64 0 0,20 0 33 0 0,-21 0-97 0 0,19 0 32 0 0,1 0-32 0 0,-1 0 64 0 0,1 0-127 0 0,-18 0-1 0 0,17 16 32 0 0,-18-16-128 0 0,-18 0 32 0 0,19 0 32 0 0,-19 0-64 0 0,-19 0 32 0 0,1 0 0 0 0,-1 0-32 0 0,-18 0 32 0 0,0 0-64 0 0,0 0-64 0 0,0 0 64 0 0,0 0 0 0 0,0 0 64 0 0,0 0-192 0 0,0 0-96 0 0,0 0-225 0 0,0 0-383 0 0,0 0-193 0 0,-18 0-513 0 0,18 0-640 0 0,-19 0-640 0 0,1 0-1571 0 0,0 16-5828 0 0</inkml:trace>
  <inkml:trace contextRef="#ctx0" brushRef="#br0" timeOffset="1">626 17 3075 0 0,'-18'0'2594'0'0,"18"0"-1152"0"0,0-16 351 0 0,0 16 129 0 0,0 0-32 0 0,0 0-417 0 0,0 0-576 0 0,0 16 320 0 0,0 1-31 0 0,0-2-97 0 0,0 2-193 0 0,0-1-95 0 0,0 16 64 0 0,0 18-224 0 0,0-2-129 0 0,0 1 1 0 0,0 0-1 0 0,0 32-31 0 0,0-16-129 0 0,0 0 0 0 0,0 1-64 0 0,0-1-63 0 0,-19 0 31 0 0,19 0 0 0 0,0 0-64 0 0,-18-16-96 0 0,18 0 97 0 0,0-17-97 0 0,-18 18 0 0 0,18-18 32 0 0,0-16-32 0 0,0 1-96 0 0,-19-2 32 0 0,19 2 32 0 0,0-17-32 0 0,0 0 0 0 0,0 0 0 0 0,0 0-64 0 0,0 0-192 0 0,0 0-289 0 0,0 0-544 0 0,0 0-896 0 0,0 0-1539 0 0,0-17-2593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349 65 1698 0 0,'0'0'864'0'0,"-18"-16"482"0"0,18 16 31 0 0,0 0-64 0 0,-19 0-224 0 0,19 0-96 0 0,-18 0-64 0 0,18-16-192 0 0,-18 16-129 0 0,18 0-127 0 0,-19 0-1 0 0,19 0 65 0 0,-19 0-97 0 0,1 0-63 0 0,18 0-33 0 0,-19 0 0 0 0,1-16-63 0 0,18 16-1 0 0,-17 0-64 0 0,-1 0-32 0 0,0 0-32 0 0,18 0 65 0 0,-19 0-97 0 0,1 0-32 0 0,-1 0 0 0 0,19-17 0 0 0,0 17-32 0 0,-19 0-32 0 0,19 0 96 0 0,-18 0-96 0 0,18 0-32 0 0,0 0 32 0 0,0 0 0 0 0,0 0 0 0 0,0 0 32 0 0,0 0-32 0 0,0 0-32 0 0,0 0 32 0 0,-18 0 0 0 0,18 0-32 0 0,0 0 0 0 0,0 0 32 0 0,0 0-32 0 0,0 0 32 0 0,0 0 1 0 0,0 0-1 0 0,0 0-32 0 0,0 0 32 0 0,0 0-64 0 0,0 0 64 0 0,0 0 0 0 0,0 0 32 0 0,0 0 0 0 0,0 0 0 0 0,0 0 160 0 0,0 0-128 0 0,0 0 96 0 0,0 0-32 0 0,0 0 1 0 0,0 0-97 0 0,0 0 0 0 0,0 0-32 0 0,0 0 64 0 0,0 0-96 0 0,-19 0 32 0 0,19 0-32 0 0,0 0 32 0 0,0 0-32 0 0,0 0 0 0 0,0 0 0 0 0,0 0 0 0 0,0 0 0 0 0,0 0 32 0 0,0 0 0 0 0,0 0 32 0 0,0 0-64 0 0,0 0 0 0 0,0 0 64 0 0,0 0 32 0 0,0 0-64 0 0,0 17 0 0 0,0-17 64 0 0,0 0 0 0 0,0 16-64 0 0,0-16 65 0 0,0 16-33 0 0,0-16 0 0 0,0 16 0 0 0,0 1 0 0 0,0-1-32 0 0,0 0 0 0 0,0 0 0 0 0,0 1-32 0 0,0-1 32 0 0,0 0 32 0 0,0 1 96 0 0,0-1-256 0 0,0 0-32 0 0,0 0 32 0 0,0 1 96 0 0,0-1-32 0 0,0-16 0 0 0,0 0 32 0 0,0 16 0 0 0,0-16 0 0 0,0 0 0 0 0,0 0 0 0 0,0 0 32 0 0,0 0-32 0 0,0 0 32 0 0,0 16-32 0 0,0-16 0 0 0,0 0 0 0 0,0 0 32 0 0,0 0 0 0 0,0 0 0 0 0,0 0 32 0 0,0 0 0 0 0,0 0-64 0 0,0 0 96 0 0,0 0-32 0 0,0 0 0 0 0,0 0 0 0 0,0 0 0 0 0,0 0-32 0 0,0 0-32 0 0,0 0 32 0 0,0 0-32 0 0,0 0-32 0 0,0 0 0 0 0,0 0-160 0 0,0 0-609 0 0,0 0-672 0 0,0 0-833 0 0,0 0-2050 0 0,0 0-4228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08T23:03:49.3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19 4164 0 0,'-2'-1'314'0'0,"1"0"-1"0"0,-1 1 1 0 0,1-1 0 0 0,-1 1 0 0 0,1 0 0 0 0,-1-1-1 0 0,0 1 1 0 0,1 0 0 0 0,-1 0 0 0 0,1 0-1 0 0,-1 0 1 0 0,1 0 0 0 0,-1 0 0 0 0,0 1 0 0 0,1-1-1 0 0,-1 0 1 0 0,1 1 0 0 0,-1-1 0 0 0,1 1-1 0 0,-1 0 1 0 0,1 0 0 0 0,-1 0-314 0 0,1 2 158 0 0,0-1 0 0 0,0 1 0 0 0,0-1 0 0 0,1 1 0 0 0,0 0 0 0 0,-1-1 0 0 0,1 1 0 0 0,0 0 0 0 0,0 0 1 0 0,1-1-1 0 0,-1 1 0 0 0,0 0 0 0 0,2 2-158 0 0,1 10 241 0 0,1 0 0 0 0,0-1 0 0 0,1 1 0 0 0,1-1 0 0 0,0 0 0 0 0,1 0 0 0 0,8 11-241 0 0,12 26 325 0 0,8 20 47 0 0,-1-2 23 0 0,10 33-395 0 0,-35-78 30 0 0,-2 1-1 0 0,0 0 1 0 0,-1 1 0 0 0,-2 0-1 0 0,0-1 1 0 0,-2 7-30 0 0,0 39-480 0 0,-2-1-1 0 0,-4 0 1 0 0,-12 59 480 0 0,8-60-5493 0 0,3-49 192 0 0</inkml:trace>
  <inkml:trace contextRef="#ctx0" brushRef="#br0" timeOffset="336.156">158 540 7399 0 0,'11'-9'539'0'0,"1"0"0"0"0,0 1 1 0 0,0 1-1 0 0,0 0 0 0 0,1 1 0 0 0,0 0 0 0 0,0 1 0 0 0,1 0 1 0 0,-1 1-1 0 0,1 1 0 0 0,0 0 0 0 0,8 0-539 0 0,29-3 1058 0 0,1 3 0 0 0,40 4-1058 0 0,-73-1 3 0 0,26 1 86 0 0,-1 3-1 0 0,1 1 1 0 0,38 11-89 0 0,-60-11 19 0 0,-1 1 1 0 0,0 1-1 0 0,0 1 1 0 0,-1 1 0 0 0,0 1-1 0 0,-1 1 1 0 0,0 1-1 0 0,7 5-19 0 0,-23-14 6 0 0,0 0 0 0 0,-1 0 0 0 0,1 0 0 0 0,-1 0 0 0 0,0 0 0 0 0,0 1 0 0 0,0-1 0 0 0,0 1 0 0 0,0 0 0 0 0,-1 0 0 0 0,0 0 0 0 0,0 0 0 0 0,0 0 0 0 0,0 1 0 0 0,0-1 0 0 0,-1 1 0 0 0,0-1-1 0 0,0 1 1 0 0,0-1 0 0 0,-1 1 0 0 0,0 0 0 0 0,1-1 0 0 0,-2 1 0 0 0,1 0 0 0 0,0-1 0 0 0,-1 1 0 0 0,0-1 0 0 0,0 1 0 0 0,0-1 0 0 0,-1 1 0 0 0,1-1 0 0 0,-1 0 0 0 0,0 0 0 0 0,-1 1 0 0 0,1-1 0 0 0,-1-1 0 0 0,1 1 0 0 0,-1 0 0 0 0,0-1 0 0 0,-1 1 0 0 0,1-1-1 0 0,0 0 1 0 0,-2 1-6 0 0,-41 33-51 0 0,-2-2-1 0 0,-2-3 0 0 0,-1-1 0 0 0,-1-3 0 0 0,-1-2 0 0 0,-1-2 0 0 0,-23 5 52 0 0,76-29-25 0 0,-61 18-1313 0 0,28-14-825 0 0,7-10-3279 0 0,16-6-644 0 0</inkml:trace>
  <inkml:trace contextRef="#ctx0" brushRef="#br0" timeOffset="671.165">1291 1 2594 0 0,'10'28'2801'0'0,"1"0"0"0"0,8 14-2801 0 0,16 42 1840 0 0,-1 1 518 0 0,3-1 0 0 0,4-1 0 0 0,38 54-2358 0 0,-9-15 923 0 0,-5 6-923 0 0,-31-58-115 0 0,27 63-1361 0 0,-27-46-4022 0 0,-25-50-1346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0 480 0 0,'0'0'1154'0'0,"0"0"-322"0"0,0 0 193 0 0,-19 0 0 0 0,19 0-64 0 0,0 0 32 0 0,0 0-32 0 0,0 0-96 0 0,0 0-32 0 0,0 0 63 0 0,0 0-63 0 0,0 0-128 0 0,0 0-225 0 0,0 0-95 0 0,0 0-129 0 0,0 0-64 0 0,0 0 96 0 0,0 0 65 0 0,0 17-33 0 0,0-17 32 0 0,0 16-95 0 0,0 0 31 0 0,0-16-160 0 0,0 16 32 0 0,0 1-64 0 0,0-2 96 0 0,0 2-95 0 0,19-1 31 0 0,-19-16-64 0 0,0 17 64 0 0,0-2-96 0 0,0 2 0 0 0,18 0 32 0 0,-18-1 0 0 0,0 0-64 0 0,0 0 96 0 0,0 1-64 0 0,0-17-32 0 0,0 16-32 0 0,0 0 96 0 0,0-16-32 0 0,0 16-32 0 0,0-16 32 0 0,18 17-32 0 0,-18-17 0 0 0,0 0 32 0 0,0 0 0 0 0,0 15-32 0 0,0-15 0 0 0,0 0 0 0 0,0 0 32 0 0,0 0-64 0 0,0 17 64 0 0,0-17-32 0 0,0 0 0 0 0,0 0 0 0 0,0 0 0 0 0,0 15 0 0 0,0-15 32 0 0,0 0-32 0 0,0 0 32 0 0,0 17 0 0 0,0-17-32 0 0,0 0 0 0 0,0 0 32 0 0,0 0-32 0 0,19 15 0 0 0,-19-15 0 0 0,0 0 33 0 0,0 0-33 0 0,0 0 32 0 0,0 0-32 0 0,0 17 0 0 0,0-17 0 0 0,0 0 32 0 0,0 0-32 0 0,0 0 0 0 0,0 0-32 0 0,0 0 96 0 0,0 0 0 0 0,0 0 0 0 0,0 0 0 0 0,0 0 64 0 0,0 0-32 0 0,0 0-96 0 0,0 0 64 0 0,0 0 0 0 0,0 0-64 0 0,0 0 32 0 0,0 0-32 0 0,0 0 32 0 0,0 0-32 0 0,0 0 32 0 0,0 0 32 0 0,0 0-32 0 0,0 0 64 0 0,0 0-96 0 0,0 0 64 0 0,0 0 33 0 0,0 0-65 0 0,0 0 64 0 0,0 0-32 0 0,0 0 32 0 0,0 0-96 0 0,0 0 32 0 0,0 0 0 0 0,0 0-32 0 0,0 0 0 0 0,0 0 0 0 0,0 0 0 0 0,18 0-32 0 0,-18 0 96 0 0,19 0 32 0 0,-19 0 0 0 0,19 0 0 0 0,-1 0-64 0 0,0 0 96 0 0,1 0-64 0 0,-1 0 32 0 0,0 0-31 0 0,1-17-1 0 0,-1 17-96 0 0,1 0 96 0 0,-1 0-32 0 0,0 0 0 0 0,1 0 0 0 0,0 0 0 0 0,-1 0 0 0 0,1-15-32 0 0,-1 15 0 0 0,0 0 0 0 0,1 0 0 0 0,-1 0 0 0 0,1 0 32 0 0,-1 15-32 0 0,0-15 0 0 0,-18 0 0 0 0,19 0 0 0 0,-1 0 32 0 0,-18 0-32 0 0,19 0 0 0 0,-19 0 32 0 0,19 0 32 0 0,-19 0-64 0 0,18 0 64 0 0,-18 0-64 0 0,0 0 0 0 0,18 0 0 0 0,-18 0 32 0 0,0 0-32 0 0,0 0 32 0 0,0 0 32 0 0,19 0-64 0 0,-19 0 0 0 0,0 0 32 0 0,0-15-32 0 0,18 15 32 0 0,-18 0-32 0 0,0 0-32 0 0,0 0 32 0 0,0 0-96 0 0,0 0-96 0 0,0 0-192 0 0,0-17-353 0 0,18 17-448 0 0,-18 0-321 0 0,0 0-1024 0 0,0 17-2403 0 0,0-17-2690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5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1218 17 2114 0 0,'0'0'961'0'0,"0"0"-32"0"0,0 0 224 0 0,0-16 128 0 0,0 16 64 0 0,0 0-224 0 0,0 0-224 0 0,0 0-128 0 0,0 0-32 0 0,0 0-129 0 0,0 0-223 0 0,0 0-97 0 0,0 0 0 0 0,19 16 0 0 0,-19-16 97 0 0,0 16 95 0 0,0 0-159 0 0,0 1 63 0 0,0-1 0 0 0,0 16-31 0 0,0 1-129 0 0,0-1-32 0 0,-19 0 32 0 0,19 3-32 0 0,0-3-63 0 0,-18 1-97 0 0,18-17 32 0 0,0 16 0 0 0,0-15-32 0 0,0-2 32 0 0,0 3-32 0 0,0-18 0 0 0,0 16 64 0 0,0-16-96 0 0,0 17 64 0 0,0-17-64 0 0,0 0 0 0 0,0 15 0 0 0,0-15 0 0 0,0 0 0 0 0,0 0 32 0 0,0 0 0 0 0,0 0 32 0 0,0 0 0 0 0,0 0 0 0 0,0 0 0 0 0,0 0 32 0 0,0 0-64 0 0,0 0 32 0 0,0 0-31 0 0,0 0 31 0 0,0-15-64 0 0,0 15 64 0 0,18 0-32 0 0,-18 0 0 0 0,0 0-32 0 0,0 0 32 0 0,0 0-32 0 0,0 0 32 0 0,0 0 32 0 0,0 0-64 0 0,0 0 32 0 0,0 0 0 0 0,0-17-32 0 0,0 17 32 0 0,0 0-32 0 0,0 0 32 0 0,0 0-32 0 0,0 0-32 0 0,-18 0-32 0 0,0 0-32 0 0,-1 0 96 0 0,1 0 96 0 0,-19 0 0 0 0,-1 0-32 0 0,2 0 64 0 0,-1 0 0 0 0,-18 0 193 0 0,0 0-161 0 0,-2 17-32 0 0,-16-17 64 0 0,-1 0-192 0 0,19 15 128 0 0,-19-15-32 0 0,0 0-64 0 0,1 0 0 0 0,17 0 0 0 0,1 17 0 0 0,-19-17 0 0 0,37 0 0 0 0,-18 0 0 0 0,18 0-64 0 0,18-17 64 0 0,1 17-32 0 0,-1 0 0 0 0,1 0 64 0 0,18 0-31 0 0,-18 0-66 0 0,18 0 66 0 0,0 0-33 0 0,0 0 0 0 0,0 0 0 0 0,0 0-65 0 0,0 0 33 0 0,0 0 32 0 0,0 0-32 0 0,0 0 64 0 0,0 0-64 0 0,0 0-160 0 0,0 0-256 0 0,0 0-321 0 0,0 17-544 0 0,0-17-1218 0 0,0 0-1633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22:39:23.5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138 49,'-5'0,"-5"-4,-7-2,-4 0,1-4,-1 1,0 1,6 2,7 7,9 3,9 1,8 0,4-2,9 0,3-2,5 0,5-1,0 0,2 0,-3 0,0 0,-1-1,-5 6,-3 1,-8 4,-7 6,-9 4,-4 3,-9 3,-3 1,-2 5,2 7,-3 5,-1 10,3 4,-4 2,2-1,1 0,2-2,3-5,1-8,1-6,1-14,5-12,2-11,-6-12,-6-3,-8 0,-6 3,-5 4,3 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390 73 1698 0 0,'0'0'864'0'0,"-20"-18"482"0"0,20 18 31 0 0,0 0-64 0 0,-22 0-224 0 0,22 0-96 0 0,-20 0-64 0 0,20-18-192 0 0,-20 18-129 0 0,20 0-127 0 0,-21 0-1 0 0,21 0 65 0 0,-21 0-97 0 0,1 0-63 0 0,20 0-33 0 0,-21 0 0 0 0,1-18-63 0 0,20 18-1 0 0,-20 0-64 0 0,0 0-32 0 0,0 0-32 0 0,20 0 65 0 0,-22 0-97 0 0,2 0-32 0 0,-1 0 0 0 0,21-19 0 0 0,0 19-32 0 0,-21 0-32 0 0,21 0 96 0 0,-20 0-96 0 0,20 0-32 0 0,0 0 32 0 0,0 0 0 0 0,0 0 0 0 0,0 0 32 0 0,0 0-32 0 0,0 0-32 0 0,0 0 32 0 0,-20 0 0 0 0,20 0-32 0 0,0 0 0 0 0,0 0 32 0 0,0 0-32 0 0,0 0 32 0 0,0 0 1 0 0,0 0-1 0 0,0 0-32 0 0,0 0 32 0 0,0 0-64 0 0,0 0 64 0 0,0 0 0 0 0,0 0 32 0 0,0 0 0 0 0,0 0 0 0 0,0 0 160 0 0,0 0-128 0 0,0 0 96 0 0,0 0-32 0 0,0 0 1 0 0,0 0-97 0 0,0 0 0 0 0,0 0-32 0 0,0 0 64 0 0,0 0-96 0 0,-21 0 32 0 0,21 0-32 0 0,0 0 32 0 0,0 0-32 0 0,0 0 0 0 0,0 0 0 0 0,0 0 0 0 0,0 0 0 0 0,0 0 32 0 0,0 0 0 0 0,0 0 32 0 0,0 0-64 0 0,0 0 0 0 0,0 0 64 0 0,0 0 32 0 0,0 0-64 0 0,0 19 0 0 0,0-19 64 0 0,0 0 0 0 0,0 18-64 0 0,0-18 65 0 0,0 18-33 0 0,0-18 0 0 0,0 18 0 0 0,0 2 0 0 0,0-2-32 0 0,0 0 0 0 0,0 0 0 0 0,0 1-32 0 0,0-1 32 0 0,0 0 32 0 0,0 1 96 0 0,0-1-256 0 0,0 0-32 0 0,0 0 32 0 0,0 2 96 0 0,0-2-32 0 0,0-18 0 0 0,0 0 32 0 0,0 18 0 0 0,0-18 0 0 0,0 0 0 0 0,0 0 0 0 0,0 0 32 0 0,0 0-32 0 0,0 0 32 0 0,0 18-32 0 0,0-18 0 0 0,0 0 0 0 0,0 0 32 0 0,0 0 0 0 0,0 0 0 0 0,0 0 32 0 0,0 0 0 0 0,0 0-64 0 0,0 0 96 0 0,0 0-32 0 0,0 0 0 0 0,0 0 0 0 0,0 0 0 0 0,0 0-32 0 0,0 0-32 0 0,0 0 32 0 0,0 0-32 0 0,0 0-32 0 0,0 0 0 0 0,0 0-160 0 0,0 0-609 0 0,0 0-672 0 0,0 0-833 0 0,0 0-2050 0 0,0 0-4228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0 480 0 0,'0'0'1154'0'0,"0"0"-322"0"0,0 0 193 0 0,-21 0 0 0 0,21 0-64 0 0,0 0 32 0 0,0 0-32 0 0,0 0-96 0 0,0 0-32 0 0,0 0 63 0 0,0 0-63 0 0,0 0-128 0 0,0 0-225 0 0,0 0-95 0 0,0 0-129 0 0,0 0-64 0 0,0 0 96 0 0,0 0 65 0 0,0 19-33 0 0,0-19 32 0 0,0 18-95 0 0,0 0 31 0 0,0-18-160 0 0,0 18 32 0 0,0 2-64 0 0,0-4 96 0 0,0 4-95 0 0,21-2 31 0 0,-21-18-64 0 0,0 19 64 0 0,0-2-96 0 0,0 2 0 0 0,20 0 32 0 0,-20-1 0 0 0,0 0-64 0 0,0 1 96 0 0,0 0-64 0 0,0-19-32 0 0,0 18-32 0 0,0 0 96 0 0,0-18-32 0 0,0 18-32 0 0,0-18 32 0 0,20 19-32 0 0,-20-19 0 0 0,0 0 32 0 0,0 0 0 0 0,0 17-32 0 0,0-17 0 0 0,0 0 0 0 0,0 0 32 0 0,0 0-64 0 0,0 19 64 0 0,0-19-32 0 0,0 0 0 0 0,0 0 0 0 0,0 0 0 0 0,0 17 0 0 0,0-17 32 0 0,0 0-32 0 0,0 0 32 0 0,0 19 0 0 0,0-19-32 0 0,0 0 0 0 0,0 0 32 0 0,0 0-32 0 0,22 17 0 0 0,-22-17 0 0 0,0 0 33 0 0,0 0-33 0 0,0 0 32 0 0,0 0-32 0 0,0 20 0 0 0,0-20 0 0 0,0 0 32 0 0,0 0-32 0 0,0 0 0 0 0,0 0-32 0 0,0 0 96 0 0,0 0 0 0 0,0 0 0 0 0,0 0 0 0 0,0 0 64 0 0,0 0-32 0 0,0 0-96 0 0,0 0 64 0 0,0 0 0 0 0,0 0-64 0 0,0 0 32 0 0,0 0-32 0 0,0 0 32 0 0,0 0-32 0 0,0 0 32 0 0,0 0 32 0 0,0 0-32 0 0,0 0 64 0 0,0 0-96 0 0,0 0 64 0 0,0 0 33 0 0,0 0-65 0 0,0 0 64 0 0,0 0-32 0 0,0 0 32 0 0,0 0-96 0 0,0 0 32 0 0,0 0 0 0 0,0 0-32 0 0,0 0 0 0 0,0 0 0 0 0,0 0 0 0 0,20 0-32 0 0,-20 0 96 0 0,21 0 32 0 0,-21 0 0 0 0,21 0 0 0 0,-1 0-64 0 0,0 0 96 0 0,2 0-64 0 0,-2 0 32 0 0,0 0-31 0 0,1-20-1 0 0,-1 20-96 0 0,1 0 96 0 0,0 0-32 0 0,-1 0 0 0 0,1 0 0 0 0,0 0 0 0 0,-1 0 0 0 0,1-17-32 0 0,0 17 0 0 0,-1 0 0 0 0,1 0 0 0 0,-1 0 0 0 0,1 0 32 0 0,-1 17-32 0 0,0-17 0 0 0,-20 0 0 0 0,22 0 0 0 0,-2 0 32 0 0,-20 0-32 0 0,21 0 0 0 0,-21 0 32 0 0,21 0 32 0 0,-21 0-64 0 0,20 0 64 0 0,-20 0-64 0 0,0 0 0 0 0,20 0 0 0 0,-20 0 32 0 0,0 0-32 0 0,0 0 32 0 0,0 0 32 0 0,22 0-64 0 0,-22 0 0 0 0,0 0 32 0 0,0-17-32 0 0,20 17 32 0 0,-20 0-32 0 0,0 0-32 0 0,0 0 32 0 0,0 0-96 0 0,0 0-96 0 0,0 0-192 0 0,0-19-353 0 0,20 19-448 0 0,-20 0-321 0 0,0 0-1024 0 0,0 19-2403 0 0,0-19-2690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 0 2178 0 0,'0'0'1794'0'0,"0"0"-481"0"0,-20 0-192 0 0,20 0 96 0 0,0 0-64 0 0,-21 0-192 0 0,21 0-192 0 0,0 0-225 0 0,0 19-95 0 0,-20-19-129 0 0,20 0-96 0 0,0 0-63 0 0,0 18-1 0 0,0-18-32 0 0,0 0 0 0 0,0 0-64 0 0,0 0-32 0 0,0 0 96 0 0,0 0-32 0 0,0 0 128 0 0,20 0 33 0 0,-20 0-1 0 0,0 0-128 0 0,0 0 64 0 0,21 0-32 0 0,-21-18-64 0 0,0 18 65 0 0,0 0-1 0 0,0 0-32 0 0,0 0-96 0 0,0 0 64 0 0,0 0 0 0 0,0 0-64 0 0,0 0 0 0 0,0 0-64 0 0,0 0 0 0 0,0 0-64 0 0,0 0 64 0 0,0 0 32 0 0,0 0 0 0 0,0 0 0 0 0,0 0 0 0 0,0 18 32 0 0,0-18-32 0 0,0 0 32 0 0,0 0-64 0 0,0 0 64 0 0,0 0-32 0 0,0 0 32 0 0,0 0 64 0 0,0 0 0 0 0,0 0-64 0 0,0 0 0 0 0,0 0 64 0 0,0-18 1 0 0,0 18 31 0 0,0 0-32 0 0,0 0 32 0 0,0 0-32 0 0,0 0-96 0 0,0 0 64 0 0,0 0-64 0 0,0 0-64 0 0,0 0-128 0 0,0 0 32 0 0,0 0-1410 0 0,0 18-1601 0 0,0 0-3555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 19 1057 0 0,'-20'0'1730'0'0,"20"-19"-930"0"0,-19 19 161 0 0,19 0 224 0 0,0 0 1 0 0,-21 0-226 0 0,21 0-191 0 0,0 0-96 0 0,0 0-97 0 0,-21 0-95 0 0,21 0-129 0 0,0 0-32 0 0,0 0-63 0 0,0 0-33 0 0,0 0-32 0 0,0 0 32 0 0,0 0-96 0 0,0 0 97 0 0,0 0-1 0 0,0 0-32 0 0,0 0 32 0 0,0 0 97 0 0,0 0-193 0 0,0 0-32 0 0,0 0 0 0 0,0 0-32 0 0,0 0 32 0 0,0 0-64 0 0,0 0 0 0 0,0 0-64 0 0,0 0 0 0 0,0 0-32 0 0,0 0 128 0 0,0 19-64 0 0,0-19 0 0 0,0 0 0 0 0,0 0 32 0 0,0 0-32 0 0,0 17 32 0 0,0-17-32 0 0,0 0 32 0 0,0 0-32 0 0,0 0-32 0 0,0 0 128 0 0,0 0 64 0 0,0 0-32 0 0,0 0-96 0 0,0-17 0 0 0,0 17 1 0 0,0 0-66 0 0,0 0 66 0 0,0 0-1 0 0,0-19-32 0 0,0 19 32 0 0,0 0 0 0 0,0 0 0 0 0,0 0 0 0 0,0 0-32 0 0,0 0-96 0 0,0 0 32 0 0,0 0 64 0 0,0 19-449 0 0,0-19-896 0 0,0 17-1410 0 0,0-17-1985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84 55 4388 0 0,'-20'0'1506'0'0,"20"0"-289"0"0,0 0 224 0 0,-22 0-32 0 0,22 0-448 0 0,0 0-448 0 0,0 0-65 0 0,-21 0-31 0 0,21 0-129 0 0,0 0-32 0 0,0 19-160 0 0,0-19 0 0 0,0 0 0 0 0,0 0-64 0 0,0 0 65 0 0,0 0 95 0 0,0 0 160 0 0,0 0 96 0 0,0 0 1 0 0,21-19-129 0 0,-21 19 33 0 0,0-17-97 0 0,0 17 0 0 0,0-19 32 0 0,0 19 1 0 0,0 0-129 0 0,0-18 128 0 0,0 18-192 0 0,0 0 96 0 0,0 0-96 0 0,0 0 32 0 0,0 0-95 0 0,0 0-66 0 0,0 0 33 0 0,0 18 33 0 0,-21-18-33 0 0,21 0 0 0 0,0 19 0 0 0,0-19 0 0 0,0 0 32 0 0,0 17-32 0 0,0-17 0 0 0,0 0 32 0 0,0 0-32 0 0,0 0 0 0 0,0 0 0 0 0,0 0 32 0 0,0 0 96 0 0,0 0 32 0 0,0 0-32 0 0,21 0-32 0 0,-21-17 32 0 0,0 17 96 0 0,0-19-63 0 0,0 19 95 0 0,0 0 0 0 0,0 0-64 0 0,0 0 0 0 0,0 0-192 0 0,0 0-96 0 0,0 0 96 0 0,-21 19 0 0 0,21-2-224 0 0,-20 2-865 0 0,20-19-1217 0 0,0 18-2338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2-01T22:39:2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92 2691 0 0,'0'-18'2370'0'0,"0"18"-961"0"0,0-19 129 0 0,0 19 287 0 0,0 0-223 0 0,0 0-161 0 0,0-17-352 0 0,0 17-320 0 0,0 0-225 0 0,0 0-63 0 0,-21 0-161 0 0,1 0-32 0 0,20 17-95 0 0,-20-17-33 0 0,-1 19 32 0 0,0-19-64 0 0,0 18-64 0 0,21 2 0 0 0,-21-20 32 0 0,1 17-64 0 0,20 2 0 0 0,0-19-64 0 0,-21 0 64 0 0,21 18 0 0 0,-20-18 0 0 0,20 19-32 0 0,0-19 0 0 0,0 0 32 0 0,0 17-64 0 0,0-17 32 0 0,0 0 0 0 0,0 0 0 0 0,0 0 0 0 0,0 0 0 0 0,0 0 0 0 0,0 0 32 0 0,0 19 1 0 0,0-19-1 0 0,20 0-32 0 0,-20 0 32 0 0,21 0-32 0 0,-21 18 0 0 0,20-18 0 0 0,-20 0 0 0 0,21 19 0 0 0,-21-19 0 0 0,21 0 0 0 0,-21 19 0 0 0,0-19 0 0 0,21 18 0 0 0,-21-18 32 0 0,0 19-32 0 0,21-19 0 0 0,-21 18 0 0 0,0 0 32 0 0,0-18 0 0 0,0 18 0 0 0,-21-18 32 0 0,21 0 0 0 0,0 19-64 0 0,-21-1 64 0 0,0-18-32 0 0,0 18 64 0 0,1-18-96 0 0,20 0 0 0 0,-21 0 32 0 0,21 0-32 0 0,-20 0 64 0 0,20 0-96 0 0,0 0-352 0 0,0 0-769 0 0,0-18-865 0 0,0 18-1281 0 0,20-18-1890 0 0</inkml:trace>
  <inkml:trace contextRef="#ctx0" brushRef="#br0" timeOffset="1">350 239 3619 0 0,'0'-18'1666'0'0,"0"18"-481"0"0,0 0 289 0 0,0 0-65 0 0,0-19-32 0 0,-21 19-480 0 0,21 0-128 0 0,0 0-257 0 0,-20 0-95 0 0,20 0-97 0 0,-21 0 0 0 0,1 19-32 0 0,20-19-31 0 0,-20 18 31 0 0,-2-18-128 0 0,2 19-32 0 0,20 0-64 0 0,-21-19 32 0 0,21 18-64 0 0,0-18-32 0 0,0 19 0 0 0,0-1 0 0 0,0-18 32 0 0,0 18 1 0 0,0-18-1 0 0,21 0-32 0 0,-21 18 32 0 0,20-18 32 0 0,2 0 32 0 0,-2-18-64 0 0,0 18 32 0 0,1-18 0 0 0,-1 0 0 0 0,-20 18-64 0 0,21-19 64 0 0,1 1 96 0 0,-22-1-128 0 0,20 0 64 0 0,-20 19-32 0 0,21-18-32 0 0,-21-1 0 0 0,0 19 64 0 0,0-17 1 0 0,0 17-1 0 0,0-19 64 0 0,0 19 32 0 0,0 0-64 0 0,-21-18-32 0 0,21 18 32 0 0,0 0-64 0 0,0 0-32 0 0,0 0-64 0 0,0 0 0 0 0,0 18 64 0 0,0-18-32 0 0,0 19-32 0 0,0-2 64 0 0,0 2 97 0 0,0-1-65 0 0,0 1 96 0 0,21 0-32 0 0,-21-1 32 0 0,0 1-160 0 0,20-1 32 0 0,-20 0 64 0 0,19 0-32 0 0,-19-18-32 0 0,0 19-64 0 0,21-19 64 0 0,-21 0-32 0 0,0 0-32 0 0,0 0-224 0 0,0 0-545 0 0,0 0-704 0 0,0 0-609 0 0,0 0-1538 0 0,0 0-1953 0 0</inkml:trace>
  <inkml:trace contextRef="#ctx0" brushRef="#br0" timeOffset="2">555 202 833 0 0,'0'-17'4004'0'0,"0"17"-2339"0"0,21 0-288 0 0,-21 0 353 0 0,0 0-353 0 0,0 0-384 0 0,0 0-256 0 0,21 0-192 0 0,-21 17 31 0 0,0 2 65 0 0,0-1-65 0 0,0 1-127 0 0,0 0-65 0 0,0-1-96 0 0,0 1-63 0 0,0-1-65 0 0,0 18-64 0 0,0-17 64 0 0,0-1-64 0 0,0 0-96 0 0,0-18 64 0 0,0 18-32 0 0,0-18 0 0 0,0 0 0 0 0,0 0 0 0 0,0 0 192 0 0,0-18 65 0 0,0 18-97 0 0,0-18-32 0 0,20 0 0 0 0,-20-1-96 0 0,0 1 64 0 0,21-18-64 0 0,-21 17-64 0 0,0 1 32 0 0,20-1 0 0 0,-20 0 33 0 0,21 1-65 0 0,-21-1 64 0 0,0 19-64 0 0,21-17 0 0 0,-21 17 32 0 0,0-19-32 0 0,0 19 0 0 0,0 0 0 0 0,0 0 0 0 0,0 0-129 0 0,0 0 65 0 0,0 19 96 0 0,0-2 0 0 0,0-17 1 0 0,0 19-1 0 0,0-1 0 0 0,0 1-32 0 0,-21 0 32 0 0,21-19-32 0 0,0 18 0 0 0,0-18 0 0 0,0 19 0 0 0,0-19 0 0 0,0 18 0 0 0,0-18 0 0 0,0 0 0 0 0,0 0-32 0 0,0 0 32 0 0,0 0 32 0 0,0 0 0 0 0,0 0 96 0 0,21 0 0 0 0,-21 0 0 0 0,0-18-96 0 0,20 18-32 0 0,-20-19 0 0 0,21 1 0 0 0,-21 18 32 0 0,20-19-32 0 0,-20 19 0 0 0,20-19 32 0 0,-20 19-64 0 0,21 0 32 0 0,-21-18 0 0 0,21 18 0 0 0,-21 0 0 0 0,0 0-32 0 0,0 0 0 0 0,21 0 64 0 0,-21 0-32 0 0,0 18-32 0 0,0-18 32 0 0,21 19-64 0 0,-21-19 64 0 0,0 19 64 0 0,0-1-64 0 0,0 1 0 0 0,0-19 0 0 0,0 18 0 0 0,20 0 0 0 0,-20 0 0 0 0,0-18 0 0 0,0 19 32 0 0,0-19-32 0 0,0 18-32 0 0,0-18 32 0 0,0 0 0 0 0,0 0 0 0 0,0 0 0 0 0,0 0-160 0 0,0 0-737 0 0,0 0-1025 0 0,0 0-1185 0 0,0 18-2979 0 0</inkml:trace>
  <inkml:trace contextRef="#ctx0" brushRef="#br0" timeOffset="3">1029 277 3395 0 0,'0'0'3075'0'0,"0"0"-1954"0"0,0 0 192 0 0,0 0-63 0 0,0 0-289 0 0,0 0 224 0 0,0 18-385 0 0,0 1-95 0 0,0 17-32 0 0,20-18-33 0 0,-20 19-223 0 0,22-1-193 0 0,-22 2 0 0 0,0-2-96 0 0,21 1 0 0 0,-21 19 33 0 0,0-20-97 0 0,0 1 160 0 0,20-1 0 0 0,-20 1-128 0 0,0-17 0 0 0,0-3-64 0 0,0 2 0 0 0,0-19 0 0 0,0 0-96 0 0,0 0-224 0 0,0 0-545 0 0,0 0-256 0 0,0 0-1281 0 0,0-19-897 0 0,-20 2-1057 0 0</inkml:trace>
  <inkml:trace contextRef="#ctx0" brushRef="#br0" timeOffset="4">1071 332 1153 0 0,'0'-18'2915'0'0,"0"-1"-1250"0"0,0 1-63 0 0,0 18-1 0 0,0-19 129 0 0,21 19-321 0 0,-1-19-384 0 0,-20 19-288 0 0,21 0-64 0 0,-1 0-65 0 0,0 0-127 0 0,1 0-97 0 0,-1 0-128 0 0,-20 0 33 0 0,22 19-65 0 0,-22-19 64 0 0,20 19-32 0 0,-20-1 161 0 0,0 1-65 0 0,0 17-64 0 0,-20-18-63 0 0,-2 1-1 0 0,2 17 0 0 0,-1-18-192 0 0,1 20 32 0 0,20-20 0 0 0,-20 0 0 0 0,-1 1-64 0 0,21-1 0 0 0,0-18-224 0 0,0 0-417 0 0,0 18-704 0 0,0-18-993 0 0,0 0-1185 0 0,0 0-2980 0 0</inkml:trace>
  <inkml:trace contextRef="#ctx0" brushRef="#br0" timeOffset="5">1317 1 2594 0 0,'0'0'3043'0'0,"0"0"-1633"0"0,0 0 159 0 0,0 0 65 0 0,0 0-705 0 0,0 0-225 0 0,0 0 385 0 0,0 18-384 0 0,0 1 32 0 0,0-2-1 0 0,0 2-95 0 0,20 19 32 0 0,-20-21-161 0 0,0 20-192 0 0,0-18 1 0 0,0 17-65 0 0,0 1 0 0 0,0 0-96 0 0,21 0-32 0 0,-21-1 1 0 0,0 1-65 0 0,0-1-64 0 0,0 2 64 0 0,20-20 0 0 0,-20-18-32 0 0,22 18 0 0 0,-22-18 0 0 0,20 0 0 0 0,-20 0 64 0 0,20 0-32 0 0,1 0-32 0 0,-1 0-352 0 0,-20-18-577 0 0,20 18-1185 0 0,1-18-1826 0 0,-21 18-4708 0 0</inkml:trace>
  <inkml:trace contextRef="#ctx0" brushRef="#br0" timeOffset="6">1501 405 5477 0 0,'0'0'2370'0'0,"21"-18"-704"0"0,1 18 224 0 0,-1-19-64 0 0,-21 19-609 0 0,20-18-288 0 0,0 18-97 0 0,-20-18-95 0 0,21 0-160 0 0,-21 18-193 0 0,20-19-128 0 0,-20 19-96 0 0,0-18-32 0 0,0 18-31 0 0,0 0-65 0 0,0-19 0 0 0,0 19 0 0 0,-20 0-32 0 0,-1-19 0 0 0,21 19 0 0 0,-20 0 0 0 0,0 0-32 0 0,20 0 32 0 0,-21 19-32 0 0,21-19 64 0 0,-22 19-32 0 0,22-1-32 0 0,0 1 32 0 0,0-1 0 0 0,0 0 0 0 0,0 0 64 0 0,0 1 32 0 0,22 17-32 0 0,-1-18 0 0 0,-1 2 32 0 0,0-20-32 0 0,1 18-64 0 0,-1-18 0 0 0,0 0 64 0 0,2 0-32 0 0,19 0 0 0 0,-21 0-352 0 0,0-18-33 0 0,22-2-1184 0 0,-21 2-1089 0 0,0 18-1763 0 0,-1 0-3394 0 0</inkml:trace>
  <inkml:trace contextRef="#ctx0" brushRef="#br0" timeOffset="7">1873 221 8104 0 0,'-20'-19'2658'0'0,"20"2"-1024"0"0,0 17 288 0 0,0 0-33 0 0,0-19-800 0 0,20 19-320 0 0,-20 0-192 0 0,21-18-65 0 0,-21 18-192 0 0,0 0-159 0 0,0 0-97 0 0,0 18 0 0 0,0-18 64 0 0,0 19-32 0 0,-21-2 0 0 0,1 2 0 0 0,-1-1-32 0 0,0 1 0 0 0,21 0-96 0 0,-20-19 64 0 0,20 18 0 0 0,-22-18 0 0 0,22 19-32 0 0,0-19 0 0 0,0 0 0 0 0,22 0 0 0 0,-22 0 64 0 0,20 0 0 0 0,1 0-64 0 0,0 0 32 0 0,-1 0 32 0 0,1 0-31 0 0,-1 0-1 0 0,-20-19-32 0 0,20 19 32 0 0,1 0 0 0 0,0 0 0 0 0,-1 0-64 0 0,1 0 160 0 0,0 19-32 0 0,0-19 0 0 0,19 0 0 0 0,-18 0-96 0 0,-22 18 96 0 0,20-18-32 0 0,-20 18 128 0 0,0 0 129 0 0,0-18 159 0 0,0 19 33 0 0,0-19-1 0 0,0 18-64 0 0,0 0-63 0 0,-20-18-33 0 0,-2 18-96 0 0,2 2-63 0 0,0-2-129 0 0,-22-18 64 0 0,21 18-96 0 0,1 0 0 0 0,-22-18-32 0 0,22 19-352 0 0,-21-19-738 0 0,21 0-1184 0 0,-1 18-1505 0 0,0 0-4901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1T22:39:23.48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1,'3'0,"1"0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6000A-CB2A-4892-8A98-3D8CBAA75A52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6D6FA-FCE6-4C6D-9344-00B2B802E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9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Поговорим о текущих</a:t>
            </a:r>
            <a:r>
              <a:rPr lang="ru-RU" baseline="0" dirty="0"/>
              <a:t> задачах</a:t>
            </a:r>
            <a:endParaRPr lang="ru-RU" dirty="0"/>
          </a:p>
          <a:p>
            <a:r>
              <a:rPr lang="en-US" dirty="0"/>
              <a:t>http://farm1.static.flickr.com/100/288791314_825c10cd0f.jpg</a:t>
            </a:r>
          </a:p>
          <a:p>
            <a:r>
              <a:rPr lang="en-US" dirty="0"/>
              <a:t>http://farm3.static.flickr.com/2267/1969566784_b956dab2e7.jpg</a:t>
            </a:r>
          </a:p>
          <a:p>
            <a:r>
              <a:rPr lang="en-US" dirty="0"/>
              <a:t>http://</a:t>
            </a:r>
            <a:r>
              <a:rPr lang="en-US" dirty="0" err="1"/>
              <a:t>www.whycatwhy.com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-content/uploads/2016/01/ginger-cat-under-rug-e1469671025832.jpg</a:t>
            </a:r>
          </a:p>
          <a:p>
            <a:r>
              <a:rPr lang="fr-FR" dirty="0"/>
              <a:t>https://static1.squarespace.com/</a:t>
            </a:r>
            <a:r>
              <a:rPr lang="fr-FR" dirty="0" err="1"/>
              <a:t>static</a:t>
            </a:r>
            <a:r>
              <a:rPr lang="fr-FR" dirty="0"/>
              <a:t>/52d67277e4b0cca89697145a/52e41440e4b0ed20f97027fb/58e0079e6b8f5b410f5f0c66/1491077179745/</a:t>
            </a:r>
            <a:r>
              <a:rPr lang="fr-FR" dirty="0" err="1"/>
              <a:t>cat+and+mouse+copy.jpg</a:t>
            </a:r>
            <a:endParaRPr lang="fr-FR" dirty="0"/>
          </a:p>
          <a:p>
            <a:r>
              <a:rPr lang="fr-FR" dirty="0"/>
              <a:t>http://</a:t>
            </a:r>
            <a:r>
              <a:rPr lang="fr-FR" dirty="0" err="1"/>
              <a:t>www.coleandbright.co.uk</a:t>
            </a:r>
            <a:r>
              <a:rPr lang="fr-FR" dirty="0"/>
              <a:t>/</a:t>
            </a:r>
            <a:r>
              <a:rPr lang="fr-FR" dirty="0" err="1"/>
              <a:t>assets</a:t>
            </a:r>
            <a:r>
              <a:rPr lang="fr-FR" dirty="0"/>
              <a:t>/</a:t>
            </a:r>
            <a:r>
              <a:rPr lang="fr-FR" dirty="0" err="1"/>
              <a:t>img</a:t>
            </a:r>
            <a:r>
              <a:rPr lang="fr-FR" dirty="0"/>
              <a:t>/</a:t>
            </a:r>
            <a:r>
              <a:rPr lang="fr-FR" dirty="0" err="1"/>
              <a:t>products</a:t>
            </a:r>
            <a:r>
              <a:rPr lang="fr-FR" dirty="0"/>
              <a:t>/large/L25108.jpg</a:t>
            </a:r>
          </a:p>
          <a:p>
            <a:r>
              <a:rPr lang="fr-FR" dirty="0"/>
              <a:t>http://</a:t>
            </a:r>
            <a:r>
              <a:rPr lang="fr-FR" dirty="0" err="1"/>
              <a:t>www.catster.com</a:t>
            </a:r>
            <a:r>
              <a:rPr lang="fr-FR" dirty="0"/>
              <a:t>/</a:t>
            </a:r>
            <a:r>
              <a:rPr lang="fr-FR" dirty="0" err="1"/>
              <a:t>wp</a:t>
            </a:r>
            <a:r>
              <a:rPr lang="fr-FR" dirty="0"/>
              <a:t>-content/</a:t>
            </a:r>
            <a:r>
              <a:rPr lang="fr-FR" dirty="0" err="1"/>
              <a:t>uploads</a:t>
            </a:r>
            <a:r>
              <a:rPr lang="fr-FR" dirty="0"/>
              <a:t>/2015/06/shutterstock_91275710.jpg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6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Добавить пример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72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Нарисовать про несбалансированный </a:t>
            </a:r>
            <a:r>
              <a:rPr lang="ru-RU" dirty="0" err="1"/>
              <a:t>датасет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02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18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2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Нарисовать уши и усы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94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Нарисовать 3072 = 3 * 32 * 32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93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Нарисовать</a:t>
            </a:r>
            <a:r>
              <a:rPr lang="ru-RU" baseline="0" dirty="0"/>
              <a:t> точку и ближайшего соседа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64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Какая будет точность на тренировочных данных?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25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ru-RU" dirty="0"/>
              <a:t> - </a:t>
            </a:r>
            <a:r>
              <a:rPr lang="ru-RU" dirty="0" err="1"/>
              <a:t>гиперпараметр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92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Оси</a:t>
            </a:r>
            <a:r>
              <a:rPr lang="ru-RU" baseline="0" dirty="0"/>
              <a:t> на графике: </a:t>
            </a:r>
          </a:p>
          <a:p>
            <a:r>
              <a:rPr lang="en-US" baseline="0" dirty="0"/>
              <a:t>x – </a:t>
            </a:r>
            <a:r>
              <a:rPr lang="ru-RU" baseline="0" dirty="0"/>
              <a:t>сложность модели, </a:t>
            </a:r>
            <a:r>
              <a:rPr lang="en-US" baseline="0" dirty="0"/>
              <a:t>y – </a:t>
            </a:r>
            <a:r>
              <a:rPr lang="ru-RU" baseline="0" dirty="0"/>
              <a:t>точность</a:t>
            </a:r>
          </a:p>
          <a:p>
            <a:r>
              <a:rPr lang="ru-RU" baseline="0" dirty="0"/>
              <a:t>Красная линия – точность на </a:t>
            </a:r>
            <a:r>
              <a:rPr lang="en-US" baseline="0" dirty="0"/>
              <a:t>test, </a:t>
            </a:r>
            <a:r>
              <a:rPr lang="ru-RU" baseline="0" dirty="0"/>
              <a:t>синяя – точность на </a:t>
            </a:r>
            <a:r>
              <a:rPr lang="en-US" baseline="0"/>
              <a:t>train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67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Нарисовать про несбалансированный </a:t>
            </a:r>
            <a:r>
              <a:rPr lang="ru-RU" dirty="0" err="1"/>
              <a:t>датасет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6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1F1B-72D1-4348-8393-8A6FDA577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23B94-8A32-40C8-BD43-480668D68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A455-38F1-410D-8A70-0C25C64E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9572DA-9097-4B26-A688-720CD790AD00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00FD-2B2C-45B4-A65B-B04BC4C7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1886-5D8E-40F4-A71F-B1CEBE84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3FC55CF1-5D2D-4328-8A16-AC8A642B7D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2D61-13A3-4FD4-8F80-E6529B3C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E8A8B-6E18-4C0D-BDD5-1A6AD307E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429DF-9B7B-4E88-8261-54FEC4BA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FCCEE0-2E1F-4937-B19E-5FD102CDA07D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3F99C-98AB-4EAE-8E48-FF0AFA1F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37DFF-12A4-423E-A324-20C97B7A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4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52ABF2-4DB8-490D-BA38-EBFE633E5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E2FAA-DC49-48FB-96C1-626893ABE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A8581-A2C7-4181-8BB8-3857F5F2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512CA1-7124-469D-9EA6-989AC722A9FB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E5398-D9BF-47CA-B318-DC8F2433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32D74-6212-4A00-96B4-7144A012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5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6AA3-35D3-4F26-BAC0-266F99A42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133" y="314325"/>
            <a:ext cx="77724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B6343-800E-41D6-A313-EFD38290E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133" y="1774825"/>
            <a:ext cx="77724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83D79-93DD-4F5A-825F-2E1F4F93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31F86-9451-44D7-A4A7-02044DA04061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23103-ECB9-415B-B8E5-88D835D4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63EDF-50E0-4C49-9276-461A8513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6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738F-1A16-4709-B10F-FCA2C2401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09476-C483-4E2A-AB7C-DB0618CAA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2F86F-807A-42A8-A625-AF2C0B8B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D237DB-C70F-4C6C-9ACC-8A4FF423A512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31BE-301D-453F-8C4F-64BAB3A1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6AD40-B6B9-4A2A-AA2E-4B35F623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4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4823-99DB-419F-BF50-CDDD7829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459A-7362-4FBB-9C49-54B7BC998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FE9A0-EEDF-4F91-A71A-0467A1893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9794B-9206-4BC3-AA7E-08E15B8E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E1738-A78D-4CCD-A6C5-C087B256E9B9}" type="datetime1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FF0B-59CA-40A1-84C1-757FF08B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6B5B7-F9E9-46D5-960F-759893A1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5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B5EC-F53D-4FF2-A83A-E13C70AB4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EDF74-2BE8-4700-96AB-151FC135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015E0-B327-4165-B4FD-A49C00F85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0169E-69F8-49BE-92E6-66E0D61FF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28858-1BDB-4CED-96A6-3AC4E1BCF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719036-E7E6-4389-8F82-3F09C65D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DD8FB0-0334-43CE-BFC7-237925A23B7E}" type="datetime1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4F3BE-F1CC-4E54-8B71-D655BAB3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173B9C-6092-44D0-8AB6-6B929ACB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5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A39D-97D5-48CE-97A1-04198DAE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117" y="398992"/>
            <a:ext cx="813435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F3017-BA53-4F50-AF5B-DBEFDA90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052A9-88CC-43DF-BB82-B0B08D528413}" type="datetime1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AE59B-C60E-42B1-A165-27CE1A67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03197-2329-4837-B783-D695A438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3AAB7-9716-48A9-B73B-21FD503D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499D24-8876-4B33-8FE0-3943964D029F}" type="datetime1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C3932-A768-4368-BFF5-9587EE55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21B49-9B6C-45AD-8896-B60EB304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8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11DB-96C1-4FBD-941E-0255414B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A7BA-986A-4B8A-A3F6-DE2D7502E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600D3-D10C-4755-ACC3-A6C828B15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22839-0119-4281-957E-7273B086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8105-6369-47BB-84F1-F0B0901175E4}" type="datetime1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4F83A-7B76-456D-82B7-A1567CC2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1D786-D211-43E2-AC4B-41CC937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1657-5EAA-4763-9139-5A948D0C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AB3CC-4848-4E24-9997-85517E35F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EE2DC-AFFB-4680-8C50-343F0E7D2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B5801-B5B1-4443-BA7B-82FB8689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B559F-6980-4735-81E8-3F1541DD71DB}" type="datetime1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530EA-8945-4F2A-8BC4-8FADE80E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D6C29-1674-4575-AE02-A9C07051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1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ADBE89-0917-4DBC-BC92-7C48D949ED6E}"/>
              </a:ext>
            </a:extLst>
          </p:cNvPr>
          <p:cNvSpPr txBox="1"/>
          <p:nvPr userDrawn="1"/>
        </p:nvSpPr>
        <p:spPr>
          <a:xfrm>
            <a:off x="0" y="6488668"/>
            <a:ext cx="737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D3243-244E-D248-BC34-A8FB9552991E}"/>
              </a:ext>
            </a:extLst>
          </p:cNvPr>
          <p:cNvSpPr/>
          <p:nvPr userDrawn="1"/>
        </p:nvSpPr>
        <p:spPr>
          <a:xfrm>
            <a:off x="1" y="-7921"/>
            <a:ext cx="3722145" cy="242665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6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customXml" Target="../ink/ink152.xml"/><Relationship Id="rId4" Type="http://schemas.openxmlformats.org/officeDocument/2006/relationships/hyperlink" Target="https://medium.com/greyatom/what-is-underfitting-and-overfitting-in-machine-learning-and-how-to-deal-with-it-6803a989c7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3.xml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.xml"/><Relationship Id="rId13" Type="http://schemas.openxmlformats.org/officeDocument/2006/relationships/customXml" Target="../ink/ink160.xml"/><Relationship Id="rId18" Type="http://schemas.openxmlformats.org/officeDocument/2006/relationships/image" Target="../media/image87.png"/><Relationship Id="rId3" Type="http://schemas.openxmlformats.org/officeDocument/2006/relationships/image" Target="../media/image811.png"/><Relationship Id="rId7" Type="http://schemas.openxmlformats.org/officeDocument/2006/relationships/image" Target="../media/image129.png"/><Relationship Id="rId12" Type="http://schemas.openxmlformats.org/officeDocument/2006/relationships/image" Target="../media/image820.png"/><Relationship Id="rId17" Type="http://schemas.openxmlformats.org/officeDocument/2006/relationships/customXml" Target="../ink/ink162.xml"/><Relationship Id="rId2" Type="http://schemas.openxmlformats.org/officeDocument/2006/relationships/customXml" Target="../ink/ink154.xml"/><Relationship Id="rId16" Type="http://schemas.openxmlformats.org/officeDocument/2006/relationships/image" Target="../media/image84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56.xml"/><Relationship Id="rId11" Type="http://schemas.openxmlformats.org/officeDocument/2006/relationships/customXml" Target="../ink/ink159.xml"/><Relationship Id="rId5" Type="http://schemas.openxmlformats.org/officeDocument/2006/relationships/image" Target="../media/image128.png"/><Relationship Id="rId15" Type="http://schemas.openxmlformats.org/officeDocument/2006/relationships/customXml" Target="../ink/ink161.xml"/><Relationship Id="rId10" Type="http://schemas.openxmlformats.org/officeDocument/2006/relationships/customXml" Target="../ink/ink158.xml"/><Relationship Id="rId4" Type="http://schemas.openxmlformats.org/officeDocument/2006/relationships/customXml" Target="../ink/ink155.xml"/><Relationship Id="rId9" Type="http://schemas.openxmlformats.org/officeDocument/2006/relationships/image" Target="../media/image130.png"/><Relationship Id="rId1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3" Type="http://schemas.openxmlformats.org/officeDocument/2006/relationships/image" Target="../media/image85.png"/><Relationship Id="rId7" Type="http://schemas.openxmlformats.org/officeDocument/2006/relationships/image" Target="../media/image870.png"/><Relationship Id="rId2" Type="http://schemas.openxmlformats.org/officeDocument/2006/relationships/customXml" Target="../ink/ink16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5.xml"/><Relationship Id="rId11" Type="http://schemas.openxmlformats.org/officeDocument/2006/relationships/image" Target="../media/image89.png"/><Relationship Id="rId5" Type="http://schemas.openxmlformats.org/officeDocument/2006/relationships/image" Target="../media/image860.png"/><Relationship Id="rId10" Type="http://schemas.openxmlformats.org/officeDocument/2006/relationships/customXml" Target="../ink/ink167.xml"/><Relationship Id="rId4" Type="http://schemas.openxmlformats.org/officeDocument/2006/relationships/customXml" Target="../ink/ink164.xml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8.xml"/><Relationship Id="rId5" Type="http://schemas.openxmlformats.org/officeDocument/2006/relationships/image" Target="../media/image132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tiff"/><Relationship Id="rId7" Type="http://schemas.openxmlformats.org/officeDocument/2006/relationships/customXml" Target="../ink/ink16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Precision_and_recall" TargetMode="External"/><Relationship Id="rId5" Type="http://schemas.openxmlformats.org/officeDocument/2006/relationships/image" Target="../media/image94.tiff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0.xml"/><Relationship Id="rId3" Type="http://schemas.openxmlformats.org/officeDocument/2006/relationships/image" Target="../media/image90.png"/><Relationship Id="rId7" Type="http://schemas.openxmlformats.org/officeDocument/2006/relationships/image" Target="../media/image9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132.png"/><Relationship Id="rId4" Type="http://schemas.openxmlformats.org/officeDocument/2006/relationships/image" Target="../media/image29.png"/><Relationship Id="rId9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99.tiff"/><Relationship Id="rId18" Type="http://schemas.openxmlformats.org/officeDocument/2006/relationships/image" Target="../media/image134.png"/><Relationship Id="rId3" Type="http://schemas.openxmlformats.org/officeDocument/2006/relationships/image" Target="../media/image90.png"/><Relationship Id="rId7" Type="http://schemas.openxmlformats.org/officeDocument/2006/relationships/image" Target="../media/image28.png"/><Relationship Id="rId12" Type="http://schemas.openxmlformats.org/officeDocument/2006/relationships/image" Target="../media/image137.png"/><Relationship Id="rId17" Type="http://schemas.openxmlformats.org/officeDocument/2006/relationships/customXml" Target="../ink/ink172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3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5" Type="http://schemas.openxmlformats.org/officeDocument/2006/relationships/customXml" Target="../ink/ink171.xml"/><Relationship Id="rId19" Type="http://schemas.openxmlformats.org/officeDocument/2006/relationships/customXml" Target="../ink/ink173.xml"/><Relationship Id="rId4" Type="http://schemas.openxmlformats.org/officeDocument/2006/relationships/image" Target="../media/image29.png"/><Relationship Id="rId14" Type="http://schemas.openxmlformats.org/officeDocument/2006/relationships/hyperlink" Target="https://stackoverflow.com/questions/35572000/how-can-i-plot-a-confusion-matrix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customXml" Target="../ink/ink179.xml"/><Relationship Id="rId18" Type="http://schemas.openxmlformats.org/officeDocument/2006/relationships/image" Target="../media/image143.png"/><Relationship Id="rId3" Type="http://schemas.openxmlformats.org/officeDocument/2006/relationships/customXml" Target="../ink/ink174.xml"/><Relationship Id="rId21" Type="http://schemas.openxmlformats.org/officeDocument/2006/relationships/customXml" Target="../ink/ink182.xml"/><Relationship Id="rId7" Type="http://schemas.openxmlformats.org/officeDocument/2006/relationships/customXml" Target="../ink/ink176.xml"/><Relationship Id="rId12" Type="http://schemas.openxmlformats.org/officeDocument/2006/relationships/image" Target="../media/image139.png"/><Relationship Id="rId17" Type="http://schemas.openxmlformats.org/officeDocument/2006/relationships/customXml" Target="../ink/ink181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2.png"/><Relationship Id="rId20" Type="http://schemas.openxmlformats.org/officeDocument/2006/relationships/hyperlink" Target="https://www.youtube.com/watch?v=F1ka6a13S9I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customXml" Target="../ink/ink178.xml"/><Relationship Id="rId5" Type="http://schemas.openxmlformats.org/officeDocument/2006/relationships/customXml" Target="../ink/ink175.xml"/><Relationship Id="rId15" Type="http://schemas.openxmlformats.org/officeDocument/2006/relationships/customXml" Target="../ink/ink180.xml"/><Relationship Id="rId10" Type="http://schemas.openxmlformats.org/officeDocument/2006/relationships/image" Target="../media/image96.png"/><Relationship Id="rId19" Type="http://schemas.openxmlformats.org/officeDocument/2006/relationships/image" Target="../media/image121.jpg"/><Relationship Id="rId4" Type="http://schemas.openxmlformats.org/officeDocument/2006/relationships/image" Target="../media/image950.png"/><Relationship Id="rId9" Type="http://schemas.openxmlformats.org/officeDocument/2006/relationships/customXml" Target="../ink/ink177.xml"/><Relationship Id="rId14" Type="http://schemas.openxmlformats.org/officeDocument/2006/relationships/image" Target="../media/image141.png"/><Relationship Id="rId22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tiff"/><Relationship Id="rId10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17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3.xml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youtube.com/watch?v=MKE6jXmvFwg" TargetMode="External"/><Relationship Id="rId2" Type="http://schemas.openxmlformats.org/officeDocument/2006/relationships/video" Target="https://www.youtube.com/embed/MKE6jXmvFwg" TargetMode="External"/><Relationship Id="rId1" Type="http://schemas.openxmlformats.org/officeDocument/2006/relationships/video" Target="https://www.youtube.com/embed/cFHdrl-E5O4" TargetMode="External"/><Relationship Id="rId6" Type="http://schemas.openxmlformats.org/officeDocument/2006/relationships/hyperlink" Target="https://www.youtube.com/watch?v=cFHdrl-E5O4" TargetMode="External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Relationship Id="rId9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customXml" Target="../ink/ink15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.xml"/><Relationship Id="rId117" Type="http://schemas.openxmlformats.org/officeDocument/2006/relationships/customXml" Target="../ink/ink75.xml"/><Relationship Id="rId21" Type="http://schemas.openxmlformats.org/officeDocument/2006/relationships/image" Target="../media/image340.png"/><Relationship Id="rId42" Type="http://schemas.openxmlformats.org/officeDocument/2006/relationships/image" Target="../media/image44.png"/><Relationship Id="rId47" Type="http://schemas.openxmlformats.org/officeDocument/2006/relationships/customXml" Target="../ink/ink38.xml"/><Relationship Id="rId63" Type="http://schemas.openxmlformats.org/officeDocument/2006/relationships/customXml" Target="../ink/ink46.xml"/><Relationship Id="rId68" Type="http://schemas.openxmlformats.org/officeDocument/2006/relationships/image" Target="../media/image57.png"/><Relationship Id="rId84" Type="http://schemas.openxmlformats.org/officeDocument/2006/relationships/customXml" Target="../ink/ink57.xml"/><Relationship Id="rId89" Type="http://schemas.openxmlformats.org/officeDocument/2006/relationships/customXml" Target="../ink/ink61.xml"/><Relationship Id="rId112" Type="http://schemas.openxmlformats.org/officeDocument/2006/relationships/image" Target="../media/image77.png"/><Relationship Id="rId16" Type="http://schemas.openxmlformats.org/officeDocument/2006/relationships/customXml" Target="../ink/ink22.xml"/><Relationship Id="rId107" Type="http://schemas.openxmlformats.org/officeDocument/2006/relationships/customXml" Target="../ink/ink70.xml"/><Relationship Id="rId11" Type="http://schemas.openxmlformats.org/officeDocument/2006/relationships/image" Target="../media/image29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42.png"/><Relationship Id="rId40" Type="http://schemas.openxmlformats.org/officeDocument/2006/relationships/image" Target="../media/image43.png"/><Relationship Id="rId45" Type="http://schemas.openxmlformats.org/officeDocument/2006/relationships/customXml" Target="../ink/ink37.xml"/><Relationship Id="rId53" Type="http://schemas.openxmlformats.org/officeDocument/2006/relationships/customXml" Target="../ink/ink41.xml"/><Relationship Id="rId58" Type="http://schemas.openxmlformats.org/officeDocument/2006/relationships/image" Target="../media/image52.png"/><Relationship Id="rId66" Type="http://schemas.openxmlformats.org/officeDocument/2006/relationships/image" Target="../media/image56.png"/><Relationship Id="rId74" Type="http://schemas.openxmlformats.org/officeDocument/2006/relationships/image" Target="../media/image60.png"/><Relationship Id="rId79" Type="http://schemas.openxmlformats.org/officeDocument/2006/relationships/customXml" Target="../ink/ink54.xml"/><Relationship Id="rId87" Type="http://schemas.openxmlformats.org/officeDocument/2006/relationships/customXml" Target="../ink/ink60.xml"/><Relationship Id="rId102" Type="http://schemas.openxmlformats.org/officeDocument/2006/relationships/image" Target="../media/image72.png"/><Relationship Id="rId110" Type="http://schemas.openxmlformats.org/officeDocument/2006/relationships/image" Target="../media/image76.png"/><Relationship Id="rId115" Type="http://schemas.openxmlformats.org/officeDocument/2006/relationships/customXml" Target="../ink/ink74.xml"/><Relationship Id="rId5" Type="http://schemas.openxmlformats.org/officeDocument/2006/relationships/image" Target="../media/image260.png"/><Relationship Id="rId61" Type="http://schemas.openxmlformats.org/officeDocument/2006/relationships/customXml" Target="../ink/ink45.xml"/><Relationship Id="rId82" Type="http://schemas.openxmlformats.org/officeDocument/2006/relationships/image" Target="../media/image64.png"/><Relationship Id="rId90" Type="http://schemas.openxmlformats.org/officeDocument/2006/relationships/image" Target="../media/image66.png"/><Relationship Id="rId95" Type="http://schemas.openxmlformats.org/officeDocument/2006/relationships/customXml" Target="../ink/ink64.xml"/><Relationship Id="rId19" Type="http://schemas.openxmlformats.org/officeDocument/2006/relationships/image" Target="../media/image33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37.png"/><Relationship Id="rId30" Type="http://schemas.openxmlformats.org/officeDocument/2006/relationships/customXml" Target="../ink/ink29.xml"/><Relationship Id="rId35" Type="http://schemas.openxmlformats.org/officeDocument/2006/relationships/image" Target="../media/image41.png"/><Relationship Id="rId43" Type="http://schemas.openxmlformats.org/officeDocument/2006/relationships/customXml" Target="../ink/ink36.xml"/><Relationship Id="rId48" Type="http://schemas.openxmlformats.org/officeDocument/2006/relationships/image" Target="../media/image47.png"/><Relationship Id="rId56" Type="http://schemas.openxmlformats.org/officeDocument/2006/relationships/image" Target="../media/image51.png"/><Relationship Id="rId64" Type="http://schemas.openxmlformats.org/officeDocument/2006/relationships/image" Target="../media/image55.png"/><Relationship Id="rId69" Type="http://schemas.openxmlformats.org/officeDocument/2006/relationships/customXml" Target="../ink/ink49.xml"/><Relationship Id="rId77" Type="http://schemas.openxmlformats.org/officeDocument/2006/relationships/customXml" Target="../ink/ink53.xml"/><Relationship Id="rId100" Type="http://schemas.openxmlformats.org/officeDocument/2006/relationships/image" Target="../media/image71.png"/><Relationship Id="rId105" Type="http://schemas.openxmlformats.org/officeDocument/2006/relationships/customXml" Target="../ink/ink69.xml"/><Relationship Id="rId113" Type="http://schemas.openxmlformats.org/officeDocument/2006/relationships/customXml" Target="../ink/ink73.xml"/><Relationship Id="rId118" Type="http://schemas.openxmlformats.org/officeDocument/2006/relationships/image" Target="../media/image80.png"/><Relationship Id="rId8" Type="http://schemas.openxmlformats.org/officeDocument/2006/relationships/customXml" Target="../ink/ink18.xml"/><Relationship Id="rId51" Type="http://schemas.openxmlformats.org/officeDocument/2006/relationships/customXml" Target="../ink/ink40.xml"/><Relationship Id="rId72" Type="http://schemas.openxmlformats.org/officeDocument/2006/relationships/image" Target="../media/image59.png"/><Relationship Id="rId80" Type="http://schemas.openxmlformats.org/officeDocument/2006/relationships/image" Target="../media/image63.png"/><Relationship Id="rId85" Type="http://schemas.openxmlformats.org/officeDocument/2006/relationships/customXml" Target="../ink/ink58.xml"/><Relationship Id="rId93" Type="http://schemas.openxmlformats.org/officeDocument/2006/relationships/customXml" Target="../ink/ink63.xml"/><Relationship Id="rId98" Type="http://schemas.openxmlformats.org/officeDocument/2006/relationships/image" Target="../media/image70.png"/><Relationship Id="rId3" Type="http://schemas.openxmlformats.org/officeDocument/2006/relationships/hyperlink" Target="https://en.wikipedia.org/wiki/Machine_learning" TargetMode="External"/><Relationship Id="rId12" Type="http://schemas.openxmlformats.org/officeDocument/2006/relationships/customXml" Target="../ink/ink20.xml"/><Relationship Id="rId17" Type="http://schemas.openxmlformats.org/officeDocument/2006/relationships/image" Target="../media/image320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customXml" Target="../ink/ink33.xml"/><Relationship Id="rId46" Type="http://schemas.openxmlformats.org/officeDocument/2006/relationships/image" Target="../media/image46.png"/><Relationship Id="rId59" Type="http://schemas.openxmlformats.org/officeDocument/2006/relationships/customXml" Target="../ink/ink44.xml"/><Relationship Id="rId67" Type="http://schemas.openxmlformats.org/officeDocument/2006/relationships/customXml" Target="../ink/ink48.xml"/><Relationship Id="rId103" Type="http://schemas.openxmlformats.org/officeDocument/2006/relationships/customXml" Target="../ink/ink68.xml"/><Relationship Id="rId108" Type="http://schemas.openxmlformats.org/officeDocument/2006/relationships/image" Target="../media/image75.png"/><Relationship Id="rId116" Type="http://schemas.openxmlformats.org/officeDocument/2006/relationships/image" Target="../media/image79.png"/><Relationship Id="rId20" Type="http://schemas.openxmlformats.org/officeDocument/2006/relationships/customXml" Target="../ink/ink24.xml"/><Relationship Id="rId41" Type="http://schemas.openxmlformats.org/officeDocument/2006/relationships/customXml" Target="../ink/ink35.xml"/><Relationship Id="rId54" Type="http://schemas.openxmlformats.org/officeDocument/2006/relationships/image" Target="../media/image50.png"/><Relationship Id="rId62" Type="http://schemas.openxmlformats.org/officeDocument/2006/relationships/image" Target="../media/image54.png"/><Relationship Id="rId70" Type="http://schemas.openxmlformats.org/officeDocument/2006/relationships/image" Target="../media/image58.png"/><Relationship Id="rId75" Type="http://schemas.openxmlformats.org/officeDocument/2006/relationships/customXml" Target="../ink/ink52.xml"/><Relationship Id="rId83" Type="http://schemas.openxmlformats.org/officeDocument/2006/relationships/customXml" Target="../ink/ink56.xml"/><Relationship Id="rId88" Type="http://schemas.openxmlformats.org/officeDocument/2006/relationships/image" Target="../media/image65.png"/><Relationship Id="rId91" Type="http://schemas.openxmlformats.org/officeDocument/2006/relationships/customXml" Target="../ink/ink62.xml"/><Relationship Id="rId96" Type="http://schemas.openxmlformats.org/officeDocument/2006/relationships/image" Target="../media/image69.png"/><Relationship Id="rId111" Type="http://schemas.openxmlformats.org/officeDocument/2006/relationships/customXml" Target="../ink/ink7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.xml"/><Relationship Id="rId15" Type="http://schemas.openxmlformats.org/officeDocument/2006/relationships/image" Target="../media/image310.png"/><Relationship Id="rId23" Type="http://schemas.openxmlformats.org/officeDocument/2006/relationships/image" Target="../media/image35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49" Type="http://schemas.openxmlformats.org/officeDocument/2006/relationships/customXml" Target="../ink/ink39.xml"/><Relationship Id="rId57" Type="http://schemas.openxmlformats.org/officeDocument/2006/relationships/customXml" Target="../ink/ink43.xml"/><Relationship Id="rId106" Type="http://schemas.openxmlformats.org/officeDocument/2006/relationships/image" Target="../media/image20.png"/><Relationship Id="rId114" Type="http://schemas.openxmlformats.org/officeDocument/2006/relationships/image" Target="../media/image78.png"/><Relationship Id="rId119" Type="http://schemas.openxmlformats.org/officeDocument/2006/relationships/customXml" Target="../ink/ink76.xml"/><Relationship Id="rId10" Type="http://schemas.openxmlformats.org/officeDocument/2006/relationships/customXml" Target="../ink/ink19.xml"/><Relationship Id="rId31" Type="http://schemas.openxmlformats.org/officeDocument/2006/relationships/image" Target="../media/image39.png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47.xml"/><Relationship Id="rId73" Type="http://schemas.openxmlformats.org/officeDocument/2006/relationships/customXml" Target="../ink/ink51.xml"/><Relationship Id="rId78" Type="http://schemas.openxmlformats.org/officeDocument/2006/relationships/image" Target="../media/image62.png"/><Relationship Id="rId81" Type="http://schemas.openxmlformats.org/officeDocument/2006/relationships/customXml" Target="../ink/ink55.xml"/><Relationship Id="rId86" Type="http://schemas.openxmlformats.org/officeDocument/2006/relationships/customXml" Target="../ink/ink59.xml"/><Relationship Id="rId94" Type="http://schemas.openxmlformats.org/officeDocument/2006/relationships/image" Target="../media/image68.png"/><Relationship Id="rId99" Type="http://schemas.openxmlformats.org/officeDocument/2006/relationships/customXml" Target="../ink/ink66.xml"/><Relationship Id="rId101" Type="http://schemas.openxmlformats.org/officeDocument/2006/relationships/customXml" Target="../ink/ink67.xml"/><Relationship Id="rId4" Type="http://schemas.openxmlformats.org/officeDocument/2006/relationships/customXml" Target="../ink/ink16.xml"/><Relationship Id="rId9" Type="http://schemas.openxmlformats.org/officeDocument/2006/relationships/image" Target="../media/image280.png"/><Relationship Id="rId13" Type="http://schemas.openxmlformats.org/officeDocument/2006/relationships/image" Target="../media/image300.png"/><Relationship Id="rId18" Type="http://schemas.openxmlformats.org/officeDocument/2006/relationships/customXml" Target="../ink/ink23.xml"/><Relationship Id="rId39" Type="http://schemas.openxmlformats.org/officeDocument/2006/relationships/customXml" Target="../ink/ink34.xml"/><Relationship Id="rId109" Type="http://schemas.openxmlformats.org/officeDocument/2006/relationships/customXml" Target="../ink/ink71.xml"/><Relationship Id="rId34" Type="http://schemas.openxmlformats.org/officeDocument/2006/relationships/customXml" Target="../ink/ink31.xml"/><Relationship Id="rId50" Type="http://schemas.openxmlformats.org/officeDocument/2006/relationships/image" Target="../media/image48.png"/><Relationship Id="rId55" Type="http://schemas.openxmlformats.org/officeDocument/2006/relationships/customXml" Target="../ink/ink42.xml"/><Relationship Id="rId76" Type="http://schemas.openxmlformats.org/officeDocument/2006/relationships/image" Target="../media/image61.png"/><Relationship Id="rId97" Type="http://schemas.openxmlformats.org/officeDocument/2006/relationships/customXml" Target="../ink/ink65.xml"/><Relationship Id="rId104" Type="http://schemas.openxmlformats.org/officeDocument/2006/relationships/image" Target="../media/image73.png"/><Relationship Id="rId120" Type="http://schemas.openxmlformats.org/officeDocument/2006/relationships/image" Target="../media/image23.png"/><Relationship Id="rId7" Type="http://schemas.openxmlformats.org/officeDocument/2006/relationships/image" Target="../media/image270.png"/><Relationship Id="rId71" Type="http://schemas.openxmlformats.org/officeDocument/2006/relationships/customXml" Target="../ink/ink50.xml"/><Relationship Id="rId92" Type="http://schemas.openxmlformats.org/officeDocument/2006/relationships/image" Target="../media/image67.png"/><Relationship Id="rId2" Type="http://schemas.openxmlformats.org/officeDocument/2006/relationships/image" Target="../media/image22.png"/><Relationship Id="rId2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fldl.stanford.edu/housenumber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customXml" Target="../ink/ink7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3.xml"/><Relationship Id="rId18" Type="http://schemas.openxmlformats.org/officeDocument/2006/relationships/image" Target="../media/image26.png"/><Relationship Id="rId109" Type="http://schemas.openxmlformats.org/officeDocument/2006/relationships/image" Target="../media/image101.png"/><Relationship Id="rId117" Type="http://schemas.openxmlformats.org/officeDocument/2006/relationships/image" Target="../media/image105.png"/><Relationship Id="rId84" Type="http://schemas.openxmlformats.org/officeDocument/2006/relationships/image" Target="../media/image601.png"/><Relationship Id="rId89" Type="http://schemas.openxmlformats.org/officeDocument/2006/relationships/image" Target="../media/image621.png"/><Relationship Id="rId97" Type="http://schemas.openxmlformats.org/officeDocument/2006/relationships/image" Target="../media/image660.png"/><Relationship Id="rId104" Type="http://schemas.openxmlformats.org/officeDocument/2006/relationships/customXml" Target="../ink/ink98.xml"/><Relationship Id="rId112" Type="http://schemas.openxmlformats.org/officeDocument/2006/relationships/customXml" Target="../ink/ink102.xml"/><Relationship Id="rId120" Type="http://schemas.openxmlformats.org/officeDocument/2006/relationships/customXml" Target="../ink/ink106.xml"/><Relationship Id="rId125" Type="http://schemas.openxmlformats.org/officeDocument/2006/relationships/image" Target="../media/image109.png"/><Relationship Id="rId133" Type="http://schemas.openxmlformats.org/officeDocument/2006/relationships/image" Target="../media/image113.png"/><Relationship Id="rId138" Type="http://schemas.openxmlformats.org/officeDocument/2006/relationships/customXml" Target="../ink/ink115.xml"/><Relationship Id="rId141" Type="http://schemas.openxmlformats.org/officeDocument/2006/relationships/image" Target="../media/image117.png"/><Relationship Id="rId146" Type="http://schemas.openxmlformats.org/officeDocument/2006/relationships/image" Target="../media/image29.png"/><Relationship Id="rId7" Type="http://schemas.openxmlformats.org/officeDocument/2006/relationships/customXml" Target="../ink/ink80.xml"/><Relationship Id="rId92" Type="http://schemas.openxmlformats.org/officeDocument/2006/relationships/customXml" Target="../ink/ink9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31.png"/><Relationship Id="rId107" Type="http://schemas.openxmlformats.org/officeDocument/2006/relationships/image" Target="../media/image100.png"/><Relationship Id="rId11" Type="http://schemas.openxmlformats.org/officeDocument/2006/relationships/customXml" Target="../ink/ink82.xml"/><Relationship Id="rId87" Type="http://schemas.openxmlformats.org/officeDocument/2006/relationships/image" Target="../media/image611.png"/><Relationship Id="rId102" Type="http://schemas.openxmlformats.org/officeDocument/2006/relationships/customXml" Target="../ink/ink97.xml"/><Relationship Id="rId110" Type="http://schemas.openxmlformats.org/officeDocument/2006/relationships/customXml" Target="../ink/ink101.xml"/><Relationship Id="rId115" Type="http://schemas.openxmlformats.org/officeDocument/2006/relationships/image" Target="../media/image104.png"/><Relationship Id="rId123" Type="http://schemas.openxmlformats.org/officeDocument/2006/relationships/image" Target="../media/image108.png"/><Relationship Id="rId128" Type="http://schemas.openxmlformats.org/officeDocument/2006/relationships/customXml" Target="../ink/ink110.xml"/><Relationship Id="rId131" Type="http://schemas.openxmlformats.org/officeDocument/2006/relationships/image" Target="../media/image112.png"/><Relationship Id="rId136" Type="http://schemas.openxmlformats.org/officeDocument/2006/relationships/customXml" Target="../ink/ink114.xml"/><Relationship Id="rId144" Type="http://schemas.openxmlformats.org/officeDocument/2006/relationships/image" Target="../media/image27.png"/><Relationship Id="rId149" Type="http://schemas.openxmlformats.org/officeDocument/2006/relationships/image" Target="../media/image31.png"/><Relationship Id="rId5" Type="http://schemas.openxmlformats.org/officeDocument/2006/relationships/customXml" Target="../ink/ink79.xml"/><Relationship Id="rId90" Type="http://schemas.openxmlformats.org/officeDocument/2006/relationships/customXml" Target="../ink/ink90.xml"/><Relationship Id="rId95" Type="http://schemas.openxmlformats.org/officeDocument/2006/relationships/image" Target="../media/image650.png"/><Relationship Id="rId19" Type="http://schemas.openxmlformats.org/officeDocument/2006/relationships/customXml" Target="../ink/ink86.xml"/><Relationship Id="rId4" Type="http://schemas.openxmlformats.org/officeDocument/2006/relationships/image" Target="../media/image230.png"/><Relationship Id="rId9" Type="http://schemas.openxmlformats.org/officeDocument/2006/relationships/customXml" Target="../ink/ink81.xml"/><Relationship Id="rId14" Type="http://schemas.openxmlformats.org/officeDocument/2006/relationships/image" Target="../media/image521.png"/><Relationship Id="rId69" Type="http://schemas.openxmlformats.org/officeDocument/2006/relationships/image" Target="../media/image481.png"/><Relationship Id="rId100" Type="http://schemas.openxmlformats.org/officeDocument/2006/relationships/customXml" Target="../ink/ink96.xml"/><Relationship Id="rId105" Type="http://schemas.openxmlformats.org/officeDocument/2006/relationships/image" Target="../media/image74.png"/><Relationship Id="rId113" Type="http://schemas.openxmlformats.org/officeDocument/2006/relationships/image" Target="../media/image103.png"/><Relationship Id="rId118" Type="http://schemas.openxmlformats.org/officeDocument/2006/relationships/customXml" Target="../ink/ink105.xml"/><Relationship Id="rId126" Type="http://schemas.openxmlformats.org/officeDocument/2006/relationships/customXml" Target="../ink/ink109.xml"/><Relationship Id="rId134" Type="http://schemas.openxmlformats.org/officeDocument/2006/relationships/customXml" Target="../ink/ink113.xml"/><Relationship Id="rId139" Type="http://schemas.openxmlformats.org/officeDocument/2006/relationships/image" Target="../media/image116.png"/><Relationship Id="rId147" Type="http://schemas.openxmlformats.org/officeDocument/2006/relationships/image" Target="../media/image30.png"/><Relationship Id="rId8" Type="http://schemas.openxmlformats.org/officeDocument/2006/relationships/image" Target="../media/image251.png"/><Relationship Id="rId85" Type="http://schemas.openxmlformats.org/officeDocument/2006/relationships/customXml" Target="../ink/ink87.xml"/><Relationship Id="rId93" Type="http://schemas.openxmlformats.org/officeDocument/2006/relationships/image" Target="../media/image631.png"/><Relationship Id="rId98" Type="http://schemas.openxmlformats.org/officeDocument/2006/relationships/customXml" Target="../ink/ink95.xml"/><Relationship Id="rId121" Type="http://schemas.openxmlformats.org/officeDocument/2006/relationships/image" Target="../media/image107.png"/><Relationship Id="rId142" Type="http://schemas.openxmlformats.org/officeDocument/2006/relationships/customXml" Target="../ink/ink117.xml"/><Relationship Id="rId150" Type="http://schemas.openxmlformats.org/officeDocument/2006/relationships/customXml" Target="../ink/ink119.xml"/><Relationship Id="rId3" Type="http://schemas.openxmlformats.org/officeDocument/2006/relationships/customXml" Target="../ink/ink78.xml"/><Relationship Id="rId12" Type="http://schemas.openxmlformats.org/officeDocument/2006/relationships/image" Target="../media/image511.png"/><Relationship Id="rId17" Type="http://schemas.openxmlformats.org/officeDocument/2006/relationships/customXml" Target="../ink/ink85.xml"/><Relationship Id="rId59" Type="http://schemas.openxmlformats.org/officeDocument/2006/relationships/image" Target="../media/image431.png"/><Relationship Id="rId103" Type="http://schemas.openxmlformats.org/officeDocument/2006/relationships/image" Target="../media/image730.png"/><Relationship Id="rId108" Type="http://schemas.openxmlformats.org/officeDocument/2006/relationships/customXml" Target="../ink/ink100.xml"/><Relationship Id="rId116" Type="http://schemas.openxmlformats.org/officeDocument/2006/relationships/customXml" Target="../ink/ink104.xml"/><Relationship Id="rId124" Type="http://schemas.openxmlformats.org/officeDocument/2006/relationships/customXml" Target="../ink/ink108.xml"/><Relationship Id="rId129" Type="http://schemas.openxmlformats.org/officeDocument/2006/relationships/image" Target="../media/image111.png"/><Relationship Id="rId137" Type="http://schemas.openxmlformats.org/officeDocument/2006/relationships/image" Target="../media/image115.png"/><Relationship Id="rId88" Type="http://schemas.openxmlformats.org/officeDocument/2006/relationships/customXml" Target="../ink/ink89.xml"/><Relationship Id="rId91" Type="http://schemas.openxmlformats.org/officeDocument/2006/relationships/customXml" Target="../ink/ink91.xml"/><Relationship Id="rId96" Type="http://schemas.openxmlformats.org/officeDocument/2006/relationships/customXml" Target="../ink/ink94.xml"/><Relationship Id="rId111" Type="http://schemas.openxmlformats.org/officeDocument/2006/relationships/image" Target="../media/image102.png"/><Relationship Id="rId132" Type="http://schemas.openxmlformats.org/officeDocument/2006/relationships/customXml" Target="../ink/ink112.xml"/><Relationship Id="rId140" Type="http://schemas.openxmlformats.org/officeDocument/2006/relationships/customXml" Target="../ink/ink116.xml"/><Relationship Id="rId14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15" Type="http://schemas.openxmlformats.org/officeDocument/2006/relationships/customXml" Target="../ink/ink84.xml"/><Relationship Id="rId23" Type="http://schemas.openxmlformats.org/officeDocument/2006/relationships/image" Target="../media/image250.png"/><Relationship Id="rId106" Type="http://schemas.openxmlformats.org/officeDocument/2006/relationships/customXml" Target="../ink/ink99.xml"/><Relationship Id="rId114" Type="http://schemas.openxmlformats.org/officeDocument/2006/relationships/customXml" Target="../ink/ink103.xml"/><Relationship Id="rId119" Type="http://schemas.openxmlformats.org/officeDocument/2006/relationships/image" Target="../media/image106.png"/><Relationship Id="rId127" Type="http://schemas.openxmlformats.org/officeDocument/2006/relationships/image" Target="../media/image110.png"/><Relationship Id="rId10" Type="http://schemas.openxmlformats.org/officeDocument/2006/relationships/image" Target="../media/image501.png"/><Relationship Id="rId86" Type="http://schemas.openxmlformats.org/officeDocument/2006/relationships/customXml" Target="../ink/ink88.xml"/><Relationship Id="rId94" Type="http://schemas.openxmlformats.org/officeDocument/2006/relationships/customXml" Target="../ink/ink93.xml"/><Relationship Id="rId99" Type="http://schemas.openxmlformats.org/officeDocument/2006/relationships/image" Target="../media/image670.png"/><Relationship Id="rId101" Type="http://schemas.openxmlformats.org/officeDocument/2006/relationships/image" Target="../media/image721.png"/><Relationship Id="rId122" Type="http://schemas.openxmlformats.org/officeDocument/2006/relationships/customXml" Target="../ink/ink107.xml"/><Relationship Id="rId130" Type="http://schemas.openxmlformats.org/officeDocument/2006/relationships/customXml" Target="../ink/ink111.xml"/><Relationship Id="rId135" Type="http://schemas.openxmlformats.org/officeDocument/2006/relationships/image" Target="../media/image114.png"/><Relationship Id="rId143" Type="http://schemas.openxmlformats.org/officeDocument/2006/relationships/image" Target="../media/image118.png"/><Relationship Id="rId148" Type="http://schemas.openxmlformats.org/officeDocument/2006/relationships/customXml" Target="../ink/ink118.xml"/><Relationship Id="rId151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customXml" Target="../ink/ink121.xml"/><Relationship Id="rId3" Type="http://schemas.openxmlformats.org/officeDocument/2006/relationships/customXml" Target="../ink/ink120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700.png"/><Relationship Id="rId9" Type="http://schemas.openxmlformats.org/officeDocument/2006/relationships/image" Target="../media/image720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7.xml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9" Type="http://schemas.openxmlformats.org/officeDocument/2006/relationships/customXml" Target="../ink/ink140.xml"/><Relationship Id="rId21" Type="http://schemas.openxmlformats.org/officeDocument/2006/relationships/customXml" Target="../ink/ink131.xml"/><Relationship Id="rId34" Type="http://schemas.openxmlformats.org/officeDocument/2006/relationships/image" Target="../media/image109.png"/><Relationship Id="rId42" Type="http://schemas.openxmlformats.org/officeDocument/2006/relationships/image" Target="../media/image113.png"/><Relationship Id="rId47" Type="http://schemas.openxmlformats.org/officeDocument/2006/relationships/customXml" Target="../ink/ink144.xml"/><Relationship Id="rId50" Type="http://schemas.openxmlformats.org/officeDocument/2006/relationships/image" Target="../media/image117.png"/><Relationship Id="rId55" Type="http://schemas.openxmlformats.org/officeDocument/2006/relationships/image" Target="../media/image29.png"/><Relationship Id="rId7" Type="http://schemas.openxmlformats.org/officeDocument/2006/relationships/customXml" Target="../ink/ink124.xml"/><Relationship Id="rId12" Type="http://schemas.openxmlformats.org/officeDocument/2006/relationships/image" Target="../media/image730.png"/><Relationship Id="rId17" Type="http://schemas.openxmlformats.org/officeDocument/2006/relationships/customXml" Target="../ink/ink129.xml"/><Relationship Id="rId25" Type="http://schemas.openxmlformats.org/officeDocument/2006/relationships/customXml" Target="../ink/ink133.xml"/><Relationship Id="rId33" Type="http://schemas.openxmlformats.org/officeDocument/2006/relationships/customXml" Target="../ink/ink137.xml"/><Relationship Id="rId38" Type="http://schemas.openxmlformats.org/officeDocument/2006/relationships/image" Target="../media/image111.png"/><Relationship Id="rId46" Type="http://schemas.openxmlformats.org/officeDocument/2006/relationships/image" Target="../media/image115.png"/><Relationship Id="rId59" Type="http://schemas.openxmlformats.org/officeDocument/2006/relationships/customXml" Target="../ink/ink148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29" Type="http://schemas.openxmlformats.org/officeDocument/2006/relationships/customXml" Target="../ink/ink135.xml"/><Relationship Id="rId41" Type="http://schemas.openxmlformats.org/officeDocument/2006/relationships/customXml" Target="../ink/ink141.xml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0.png"/><Relationship Id="rId11" Type="http://schemas.openxmlformats.org/officeDocument/2006/relationships/customXml" Target="../ink/ink126.xml"/><Relationship Id="rId24" Type="http://schemas.openxmlformats.org/officeDocument/2006/relationships/image" Target="../media/image104.png"/><Relationship Id="rId32" Type="http://schemas.openxmlformats.org/officeDocument/2006/relationships/image" Target="../media/image108.png"/><Relationship Id="rId37" Type="http://schemas.openxmlformats.org/officeDocument/2006/relationships/customXml" Target="../ink/ink139.xml"/><Relationship Id="rId40" Type="http://schemas.openxmlformats.org/officeDocument/2006/relationships/image" Target="../media/image112.png"/><Relationship Id="rId45" Type="http://schemas.openxmlformats.org/officeDocument/2006/relationships/customXml" Target="../ink/ink143.xml"/><Relationship Id="rId53" Type="http://schemas.openxmlformats.org/officeDocument/2006/relationships/image" Target="../media/image27.png"/><Relationship Id="rId58" Type="http://schemas.openxmlformats.org/officeDocument/2006/relationships/image" Target="../media/image34.tiff"/><Relationship Id="rId5" Type="http://schemas.openxmlformats.org/officeDocument/2006/relationships/customXml" Target="../ink/ink123.xml"/><Relationship Id="rId15" Type="http://schemas.openxmlformats.org/officeDocument/2006/relationships/customXml" Target="../ink/ink128.xml"/><Relationship Id="rId23" Type="http://schemas.openxmlformats.org/officeDocument/2006/relationships/customXml" Target="../ink/ink132.xml"/><Relationship Id="rId28" Type="http://schemas.openxmlformats.org/officeDocument/2006/relationships/image" Target="../media/image106.png"/><Relationship Id="rId36" Type="http://schemas.openxmlformats.org/officeDocument/2006/relationships/image" Target="../media/image110.png"/><Relationship Id="rId49" Type="http://schemas.openxmlformats.org/officeDocument/2006/relationships/customXml" Target="../ink/ink145.xml"/><Relationship Id="rId57" Type="http://schemas.openxmlformats.org/officeDocument/2006/relationships/image" Target="../media/image123.png"/><Relationship Id="rId10" Type="http://schemas.openxmlformats.org/officeDocument/2006/relationships/image" Target="../media/image721.png"/><Relationship Id="rId19" Type="http://schemas.openxmlformats.org/officeDocument/2006/relationships/customXml" Target="../ink/ink130.xml"/><Relationship Id="rId31" Type="http://schemas.openxmlformats.org/officeDocument/2006/relationships/customXml" Target="../ink/ink136.xml"/><Relationship Id="rId44" Type="http://schemas.openxmlformats.org/officeDocument/2006/relationships/image" Target="../media/image114.png"/><Relationship Id="rId52" Type="http://schemas.openxmlformats.org/officeDocument/2006/relationships/image" Target="../media/image118.png"/><Relationship Id="rId60" Type="http://schemas.openxmlformats.org/officeDocument/2006/relationships/image" Target="../media/image81.png"/><Relationship Id="rId4" Type="http://schemas.openxmlformats.org/officeDocument/2006/relationships/image" Target="../media/image650.png"/><Relationship Id="rId9" Type="http://schemas.openxmlformats.org/officeDocument/2006/relationships/customXml" Target="../ink/ink125.xml"/><Relationship Id="rId14" Type="http://schemas.openxmlformats.org/officeDocument/2006/relationships/image" Target="../media/image74.png"/><Relationship Id="rId22" Type="http://schemas.openxmlformats.org/officeDocument/2006/relationships/image" Target="../media/image103.png"/><Relationship Id="rId27" Type="http://schemas.openxmlformats.org/officeDocument/2006/relationships/customXml" Target="../ink/ink134.xml"/><Relationship Id="rId30" Type="http://schemas.openxmlformats.org/officeDocument/2006/relationships/image" Target="../media/image107.png"/><Relationship Id="rId35" Type="http://schemas.openxmlformats.org/officeDocument/2006/relationships/customXml" Target="../ink/ink138.xml"/><Relationship Id="rId43" Type="http://schemas.openxmlformats.org/officeDocument/2006/relationships/customXml" Target="../ink/ink142.xml"/><Relationship Id="rId48" Type="http://schemas.openxmlformats.org/officeDocument/2006/relationships/image" Target="../media/image116.png"/><Relationship Id="rId56" Type="http://schemas.openxmlformats.org/officeDocument/2006/relationships/customXml" Target="../ink/ink147.xml"/><Relationship Id="rId8" Type="http://schemas.openxmlformats.org/officeDocument/2006/relationships/image" Target="../media/image670.png"/><Relationship Id="rId51" Type="http://schemas.openxmlformats.org/officeDocument/2006/relationships/customXml" Target="../ink/ink146.xml"/><Relationship Id="rId3" Type="http://schemas.openxmlformats.org/officeDocument/2006/relationships/customXml" Target="../ink/ink12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1.xml"/><Relationship Id="rId3" Type="http://schemas.openxmlformats.org/officeDocument/2006/relationships/customXml" Target="../ink/ink149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8.png"/><Relationship Id="rId5" Type="http://schemas.openxmlformats.org/officeDocument/2006/relationships/customXml" Target="../ink/ink150.xml"/><Relationship Id="rId10" Type="http://schemas.openxmlformats.org/officeDocument/2006/relationships/image" Target="../media/image27.png"/><Relationship Id="rId4" Type="http://schemas.openxmlformats.org/officeDocument/2006/relationships/image" Target="../media/image125.png"/><Relationship Id="rId9" Type="http://schemas.openxmlformats.org/officeDocument/2006/relationships/image" Target="../media/image810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2F23A5-CD4C-4F74-A685-63849E003CF5}"/>
              </a:ext>
            </a:extLst>
          </p:cNvPr>
          <p:cNvSpPr/>
          <p:nvPr/>
        </p:nvSpPr>
        <p:spPr>
          <a:xfrm>
            <a:off x="0" y="-7921"/>
            <a:ext cx="3175819" cy="2426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062CD7-26AB-4C94-8610-8D0AED7A24A9}"/>
                  </a:ext>
                </a:extLst>
              </p14:cNvPr>
              <p14:cNvContentPartPr/>
              <p14:nvPr/>
            </p14:nvContentPartPr>
            <p14:xfrm>
              <a:off x="2280852" y="-1130992"/>
              <a:ext cx="10080" cy="2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062CD7-26AB-4C94-8610-8D0AED7A24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1852" y="-1140156"/>
                <a:ext cx="27720" cy="38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D2D86A-6815-4ACE-9F92-6649B6412E23}"/>
                  </a:ext>
                </a:extLst>
              </p14:cNvPr>
              <p14:cNvContentPartPr/>
              <p14:nvPr/>
            </p14:nvContentPartPr>
            <p14:xfrm>
              <a:off x="3151685" y="952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D2D86A-6815-4ACE-9F92-6649B6412E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3685" y="-98471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AE2E51-AB9B-4B44-89AC-883FB25C08B0}"/>
                  </a:ext>
                </a:extLst>
              </p14:cNvPr>
              <p14:cNvContentPartPr/>
              <p14:nvPr/>
            </p14:nvContentPartPr>
            <p14:xfrm>
              <a:off x="2247005" y="-83683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AE2E51-AB9B-4B44-89AC-883FB25C0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9005" y="-8548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D58FF8D-E848-4CF1-A25B-F70DB4C6F17C}"/>
                  </a:ext>
                </a:extLst>
              </p14:cNvPr>
              <p14:cNvContentPartPr/>
              <p14:nvPr/>
            </p14:nvContentPartPr>
            <p14:xfrm>
              <a:off x="6018825" y="414897"/>
              <a:ext cx="810000" cy="991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D58FF8D-E848-4CF1-A25B-F70DB4C6F1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0825" y="396897"/>
                <a:ext cx="845640" cy="10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D512F5A-7DED-4224-8EBA-B87CA3D383EC}"/>
                  </a:ext>
                </a:extLst>
              </p14:cNvPr>
              <p14:cNvContentPartPr/>
              <p14:nvPr/>
            </p14:nvContentPartPr>
            <p14:xfrm>
              <a:off x="4124538" y="3962987"/>
              <a:ext cx="797400" cy="409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D512F5A-7DED-4224-8EBA-B87CA3D383E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06538" y="3944987"/>
                <a:ext cx="83304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B8979B9-4571-4B5B-B2EB-8EE60DF4A4B6}"/>
                  </a:ext>
                </a:extLst>
              </p14:cNvPr>
              <p14:cNvContentPartPr/>
              <p14:nvPr/>
            </p14:nvContentPartPr>
            <p14:xfrm>
              <a:off x="3510018" y="3986027"/>
              <a:ext cx="428760" cy="39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B8979B9-4571-4B5B-B2EB-8EE60DF4A4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92003" y="3968027"/>
                <a:ext cx="46443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8A4AB9-AD92-4AF1-8EFF-06D74D91E7EB}"/>
                  </a:ext>
                </a:extLst>
              </p14:cNvPr>
              <p14:cNvContentPartPr/>
              <p14:nvPr/>
            </p14:nvContentPartPr>
            <p14:xfrm>
              <a:off x="1465938" y="4051187"/>
              <a:ext cx="1871640" cy="388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8A4AB9-AD92-4AF1-8EFF-06D74D91E7E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47938" y="4033187"/>
                <a:ext cx="19072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6C7E0E6-B9DF-48C2-9BE4-7C56C59CC96B}"/>
                  </a:ext>
                </a:extLst>
              </p14:cNvPr>
              <p14:cNvContentPartPr/>
              <p14:nvPr/>
            </p14:nvContentPartPr>
            <p14:xfrm>
              <a:off x="6658424" y="3757655"/>
              <a:ext cx="3189600" cy="592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6C7E0E6-B9DF-48C2-9BE4-7C56C59CC9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40424" y="3739655"/>
                <a:ext cx="322524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9FD32F4-DA18-4F65-9AB3-FF0FED343D31}"/>
                  </a:ext>
                </a:extLst>
              </p14:cNvPr>
              <p14:cNvContentPartPr/>
              <p14:nvPr/>
            </p14:nvContentPartPr>
            <p14:xfrm>
              <a:off x="7461918" y="2418686"/>
              <a:ext cx="659160" cy="413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9FD32F4-DA18-4F65-9AB3-FF0FED343D3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3918" y="2401046"/>
                <a:ext cx="6948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22A15D-8665-4748-95E1-F57D0DE9E6FB}"/>
                  </a:ext>
                </a:extLst>
              </p14:cNvPr>
              <p14:cNvContentPartPr/>
              <p14:nvPr/>
            </p14:nvContentPartPr>
            <p14:xfrm>
              <a:off x="6983838" y="2408606"/>
              <a:ext cx="295920" cy="395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22A15D-8665-4748-95E1-F57D0DE9E6F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66198" y="2390622"/>
                <a:ext cx="331560" cy="430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E18E0A7-61D9-4AD8-B7DA-8E429C4C4241}"/>
                  </a:ext>
                </a:extLst>
              </p14:cNvPr>
              <p14:cNvContentPartPr/>
              <p14:nvPr/>
            </p14:nvContentPartPr>
            <p14:xfrm>
              <a:off x="3897198" y="2175686"/>
              <a:ext cx="2909520" cy="635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E18E0A7-61D9-4AD8-B7DA-8E429C4C424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79198" y="2158046"/>
                <a:ext cx="294516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F499C7-74EA-42AC-918E-82FEAF624C3A}"/>
                  </a:ext>
                </a:extLst>
              </p14:cNvPr>
              <p14:cNvContentPartPr/>
              <p14:nvPr/>
            </p14:nvContentPartPr>
            <p14:xfrm>
              <a:off x="5111658" y="3993227"/>
              <a:ext cx="754560" cy="383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F499C7-74EA-42AC-918E-82FEAF624C3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94018" y="3975227"/>
                <a:ext cx="79020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D721931-64DC-4A00-91FC-F18A30EFCA8B}"/>
                  </a:ext>
                </a:extLst>
              </p14:cNvPr>
              <p14:cNvContentPartPr/>
              <p14:nvPr/>
            </p14:nvContentPartPr>
            <p14:xfrm>
              <a:off x="780138" y="4004747"/>
              <a:ext cx="559800" cy="411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D721931-64DC-4A00-91FC-F18A30EFCA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2138" y="3987107"/>
                <a:ext cx="59544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93B23CE-A426-4075-B01D-83F24A2F4F8B}"/>
                  </a:ext>
                </a:extLst>
              </p14:cNvPr>
              <p14:cNvContentPartPr/>
              <p14:nvPr/>
            </p14:nvContentPartPr>
            <p14:xfrm>
              <a:off x="10026584" y="3914975"/>
              <a:ext cx="241200" cy="331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93B23CE-A426-4075-B01D-83F24A2F4F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008584" y="3897335"/>
                <a:ext cx="276840" cy="36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43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 и </a:t>
            </a:r>
            <a:r>
              <a:rPr lang="ru-RU" dirty="0" err="1"/>
              <a:t>недообучение</a:t>
            </a:r>
            <a:br>
              <a:rPr lang="en-US" dirty="0"/>
            </a:br>
            <a:r>
              <a:rPr lang="en-US" dirty="0"/>
              <a:t>Overfitting vs underfitting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69203-2701-3D41-88F7-9AB90D8E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666" y="2446866"/>
            <a:ext cx="7577667" cy="4267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A9042A-0186-6541-85D8-E06637B4165D}"/>
              </a:ext>
            </a:extLst>
          </p:cNvPr>
          <p:cNvSpPr txBox="1"/>
          <p:nvPr/>
        </p:nvSpPr>
        <p:spPr>
          <a:xfrm>
            <a:off x="0" y="6488668"/>
            <a:ext cx="768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What is underfitting and overfitting in machine learning and how to deal with it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7F0228-7409-4369-87BF-1D94CDCADBD5}"/>
                  </a:ext>
                </a:extLst>
              </p14:cNvPr>
              <p14:cNvContentPartPr/>
              <p14:nvPr/>
            </p14:nvContentPartPr>
            <p14:xfrm>
              <a:off x="2672280" y="2059200"/>
              <a:ext cx="8273880" cy="3582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7F0228-7409-4369-87BF-1D94CDCADB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2920" y="2049840"/>
                <a:ext cx="8292600" cy="360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0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514" y="1540933"/>
            <a:ext cx="8479485" cy="44558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F0538D-79F9-4C44-A465-C01BC2A5F9F2}"/>
                  </a:ext>
                </a:extLst>
              </p14:cNvPr>
              <p14:cNvContentPartPr/>
              <p14:nvPr/>
            </p14:nvContentPartPr>
            <p14:xfrm>
              <a:off x="5098320" y="2598120"/>
              <a:ext cx="16560" cy="5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F0538D-79F9-4C44-A465-C01BC2A5F9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8960" y="2588760"/>
                <a:ext cx="35280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465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32D522-4ACA-4A0D-B96F-84289E3619FA}"/>
              </a:ext>
            </a:extLst>
          </p:cNvPr>
          <p:cNvSpPr/>
          <p:nvPr/>
        </p:nvSpPr>
        <p:spPr>
          <a:xfrm>
            <a:off x="4032250" y="2394923"/>
            <a:ext cx="7315200" cy="731520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B2E3C3E-8518-414A-AE80-C2499BD421CE}"/>
                  </a:ext>
                </a:extLst>
              </p14:cNvPr>
              <p14:cNvContentPartPr/>
              <p14:nvPr/>
            </p14:nvContentPartPr>
            <p14:xfrm>
              <a:off x="4126172" y="1801526"/>
              <a:ext cx="1449360" cy="416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B2E3C3E-8518-414A-AE80-C2499BD421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8168" y="1783510"/>
                <a:ext cx="1485009" cy="45183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D216B8A-D4DC-D543-B1B7-43DD54EA37D5}"/>
              </a:ext>
            </a:extLst>
          </p:cNvPr>
          <p:cNvGrpSpPr/>
          <p:nvPr/>
        </p:nvGrpSpPr>
        <p:grpSpPr>
          <a:xfrm>
            <a:off x="4032250" y="3293541"/>
            <a:ext cx="7604803" cy="1314779"/>
            <a:chOff x="3219450" y="3344341"/>
            <a:chExt cx="7604803" cy="131477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5CB354-DD58-4BB7-9A53-1C6D76D52C3B}"/>
                </a:ext>
              </a:extLst>
            </p:cNvPr>
            <p:cNvSpPr/>
            <p:nvPr/>
          </p:nvSpPr>
          <p:spPr>
            <a:xfrm>
              <a:off x="3219450" y="3933824"/>
              <a:ext cx="6292685" cy="72529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75000"/>
              </a:schemeClr>
            </a:solidFill>
            <a:ln w="36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9502F0-F795-45B8-828F-3F28A0C65E8E}"/>
                </a:ext>
              </a:extLst>
            </p:cNvPr>
            <p:cNvSpPr/>
            <p:nvPr/>
          </p:nvSpPr>
          <p:spPr>
            <a:xfrm>
              <a:off x="9512135" y="3927600"/>
              <a:ext cx="1022515" cy="73152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5000"/>
              </a:schemeClr>
            </a:solidFill>
            <a:ln w="36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D2BDE5-241B-4DDF-801C-4EB1535740EA}"/>
                    </a:ext>
                  </a:extLst>
                </p14:cNvPr>
                <p14:cNvContentPartPr/>
                <p14:nvPr/>
              </p14:nvContentPartPr>
              <p14:xfrm>
                <a:off x="3219450" y="3344341"/>
                <a:ext cx="1449360" cy="416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D2BDE5-241B-4DDF-801C-4EB1535740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01446" y="3326325"/>
                  <a:ext cx="1485009" cy="451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E522D2-9E41-439D-9EAE-01DAE0FFF0C5}"/>
                    </a:ext>
                  </a:extLst>
                </p14:cNvPr>
                <p14:cNvContentPartPr/>
                <p14:nvPr/>
              </p14:nvContentPartPr>
              <p14:xfrm>
                <a:off x="9755053" y="3344341"/>
                <a:ext cx="534600" cy="428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E522D2-9E41-439D-9EAE-01DAE0FFF0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7065" y="3326326"/>
                  <a:ext cx="570216" cy="463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768CF3-3AA1-4AFE-AAF4-424B4B405132}"/>
                    </a:ext>
                  </a:extLst>
                </p14:cNvPr>
                <p14:cNvContentPartPr/>
                <p14:nvPr/>
              </p14:nvContentPartPr>
              <p14:xfrm>
                <a:off x="10313053" y="3344341"/>
                <a:ext cx="511200" cy="499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768CF3-3AA1-4AFE-AAF4-424B4B4051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95040" y="3326328"/>
                  <a:ext cx="546865" cy="5349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95C4808-E0D4-4772-896E-0FD413C39652}"/>
              </a:ext>
            </a:extLst>
          </p:cNvPr>
          <p:cNvSpPr/>
          <p:nvPr/>
        </p:nvSpPr>
        <p:spPr>
          <a:xfrm>
            <a:off x="4008360" y="5414384"/>
            <a:ext cx="5222388" cy="72529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1D610F-4D0E-4C49-BEEF-712ED5BF7A3E}"/>
              </a:ext>
            </a:extLst>
          </p:cNvPr>
          <p:cNvSpPr/>
          <p:nvPr/>
        </p:nvSpPr>
        <p:spPr>
          <a:xfrm>
            <a:off x="10301044" y="5408160"/>
            <a:ext cx="1022515" cy="731520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EE103CB-F265-4979-904B-F1EE9958D27A}"/>
                  </a:ext>
                </a:extLst>
              </p14:cNvPr>
              <p14:cNvContentPartPr/>
              <p14:nvPr/>
            </p14:nvContentPartPr>
            <p14:xfrm>
              <a:off x="4008359" y="4824901"/>
              <a:ext cx="1449360" cy="416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EE103CB-F265-4979-904B-F1EE9958D2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0355" y="4806885"/>
                <a:ext cx="1485009" cy="451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440B01E-67D6-48FA-95E2-DA2C619557A9}"/>
                  </a:ext>
                </a:extLst>
              </p14:cNvPr>
              <p14:cNvContentPartPr/>
              <p14:nvPr/>
            </p14:nvContentPartPr>
            <p14:xfrm>
              <a:off x="10455283" y="4758580"/>
              <a:ext cx="534600" cy="428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440B01E-67D6-48FA-95E2-DA2C619557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37295" y="4740565"/>
                <a:ext cx="570216" cy="463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2B1C14-C798-4091-8B4D-DD93B27551C3}"/>
                  </a:ext>
                </a:extLst>
              </p14:cNvPr>
              <p14:cNvContentPartPr/>
              <p14:nvPr/>
            </p14:nvContentPartPr>
            <p14:xfrm>
              <a:off x="11013283" y="4758580"/>
              <a:ext cx="511200" cy="499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2B1C14-C798-4091-8B4D-DD93B27551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95270" y="4740567"/>
                <a:ext cx="546865" cy="534986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87AEC3E8-E3BA-4041-B618-4B851E99C932}"/>
              </a:ext>
            </a:extLst>
          </p:cNvPr>
          <p:cNvSpPr/>
          <p:nvPr/>
        </p:nvSpPr>
        <p:spPr>
          <a:xfrm>
            <a:off x="9230748" y="5408160"/>
            <a:ext cx="1094187" cy="731520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5B90975-468C-421D-8533-4F7703DB3482}"/>
                  </a:ext>
                </a:extLst>
              </p14:cNvPr>
              <p14:cNvContentPartPr/>
              <p14:nvPr/>
            </p14:nvContentPartPr>
            <p14:xfrm>
              <a:off x="9160924" y="4841483"/>
              <a:ext cx="879120" cy="523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5B90975-468C-421D-8533-4F7703DB348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42924" y="4823471"/>
                <a:ext cx="914760" cy="558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54E50F-F8BB-49BF-9024-E0FAF51EAB8F}"/>
                  </a:ext>
                </a:extLst>
              </p14:cNvPr>
              <p14:cNvContentPartPr/>
              <p14:nvPr/>
            </p14:nvContentPartPr>
            <p14:xfrm>
              <a:off x="3924000" y="1274040"/>
              <a:ext cx="7915320" cy="5423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54E50F-F8BB-49BF-9024-E0FAF51EAB8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14640" y="1264680"/>
                <a:ext cx="7934040" cy="54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00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br>
              <a:rPr lang="ru-RU" dirty="0"/>
            </a:br>
            <a:r>
              <a:rPr lang="en-US" dirty="0"/>
              <a:t>Cross-validation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4C5A5C-1F59-47F9-BA65-81D10B260F3B}"/>
                  </a:ext>
                </a:extLst>
              </p14:cNvPr>
              <p14:cNvContentPartPr/>
              <p14:nvPr/>
            </p14:nvContentPartPr>
            <p14:xfrm>
              <a:off x="3953984" y="1714788"/>
              <a:ext cx="1225282" cy="379652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4C5A5C-1F59-47F9-BA65-81D10B260F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5981" y="1696795"/>
                <a:ext cx="1260928" cy="415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945973-5D52-45E3-97F2-21703C12104E}"/>
                  </a:ext>
                </a:extLst>
              </p14:cNvPr>
              <p14:cNvContentPartPr/>
              <p14:nvPr/>
            </p14:nvContentPartPr>
            <p14:xfrm>
              <a:off x="9404181" y="1654285"/>
              <a:ext cx="451948" cy="39049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945973-5D52-45E3-97F2-21703C1210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6189" y="1636290"/>
                <a:ext cx="487571" cy="4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E7E7C03-823F-42A1-A320-99E72DAD2E1B}"/>
                  </a:ext>
                </a:extLst>
              </p14:cNvPr>
              <p14:cNvContentPartPr/>
              <p14:nvPr/>
            </p14:nvContentPartPr>
            <p14:xfrm>
              <a:off x="9875911" y="1654285"/>
              <a:ext cx="432166" cy="45551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E7E7C03-823F-42A1-A320-99E72DAD2E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57904" y="1636280"/>
                <a:ext cx="467820" cy="49116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918E1E9-5C4E-40F4-9B8F-480D568836DD}"/>
              </a:ext>
            </a:extLst>
          </p:cNvPr>
          <p:cNvSpPr/>
          <p:nvPr/>
        </p:nvSpPr>
        <p:spPr>
          <a:xfrm>
            <a:off x="7739839" y="2331163"/>
            <a:ext cx="925020" cy="667346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D7C61FF-ACE5-4A7F-80D4-FB696A16F05D}"/>
                  </a:ext>
                </a:extLst>
              </p14:cNvPr>
              <p14:cNvContentPartPr/>
              <p14:nvPr/>
            </p14:nvContentPartPr>
            <p14:xfrm>
              <a:off x="7748858" y="1629648"/>
              <a:ext cx="743204" cy="477192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D7C61FF-ACE5-4A7F-80D4-FB696A16F0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30854" y="1611654"/>
                <a:ext cx="778852" cy="51281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291C63D-CBD0-4E07-99C9-9839EBD0D390}"/>
              </a:ext>
            </a:extLst>
          </p:cNvPr>
          <p:cNvSpPr/>
          <p:nvPr/>
        </p:nvSpPr>
        <p:spPr>
          <a:xfrm>
            <a:off x="4879004" y="5791662"/>
            <a:ext cx="3794193" cy="66734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F15CB-A79B-4DD8-B57C-9C9C763CD78D}"/>
              </a:ext>
            </a:extLst>
          </p:cNvPr>
          <p:cNvSpPr/>
          <p:nvPr/>
        </p:nvSpPr>
        <p:spPr>
          <a:xfrm>
            <a:off x="3953983" y="5791662"/>
            <a:ext cx="925020" cy="667346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AFFAA5-F59C-4EF9-8769-6232D03D393A}"/>
              </a:ext>
            </a:extLst>
          </p:cNvPr>
          <p:cNvSpPr/>
          <p:nvPr/>
        </p:nvSpPr>
        <p:spPr>
          <a:xfrm>
            <a:off x="5812364" y="4924763"/>
            <a:ext cx="2877513" cy="66734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70BA42-9B7C-4094-B260-1DF4F4841737}"/>
              </a:ext>
            </a:extLst>
          </p:cNvPr>
          <p:cNvSpPr/>
          <p:nvPr/>
        </p:nvSpPr>
        <p:spPr>
          <a:xfrm>
            <a:off x="9404181" y="5730301"/>
            <a:ext cx="904870" cy="667346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B95102-FED8-4141-B465-DC609B2CB2E1}"/>
              </a:ext>
            </a:extLst>
          </p:cNvPr>
          <p:cNvSpPr/>
          <p:nvPr/>
        </p:nvSpPr>
        <p:spPr>
          <a:xfrm>
            <a:off x="4887344" y="4924763"/>
            <a:ext cx="925020" cy="667346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D6B57E-119E-4910-BB98-E9C4779A9EDD}"/>
              </a:ext>
            </a:extLst>
          </p:cNvPr>
          <p:cNvSpPr/>
          <p:nvPr/>
        </p:nvSpPr>
        <p:spPr>
          <a:xfrm>
            <a:off x="3962323" y="4924763"/>
            <a:ext cx="925020" cy="66734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CDC75B-8780-4D32-9E46-3CA70309F163}"/>
              </a:ext>
            </a:extLst>
          </p:cNvPr>
          <p:cNvSpPr/>
          <p:nvPr/>
        </p:nvSpPr>
        <p:spPr>
          <a:xfrm>
            <a:off x="5804025" y="4095840"/>
            <a:ext cx="925020" cy="667346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505A6E-458D-4989-BF72-FA7A9A92ECB5}"/>
              </a:ext>
            </a:extLst>
          </p:cNvPr>
          <p:cNvSpPr/>
          <p:nvPr/>
        </p:nvSpPr>
        <p:spPr>
          <a:xfrm>
            <a:off x="6716535" y="3196197"/>
            <a:ext cx="925020" cy="667346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882674-8965-4F45-8110-457711071D30}"/>
              </a:ext>
            </a:extLst>
          </p:cNvPr>
          <p:cNvSpPr/>
          <p:nvPr/>
        </p:nvSpPr>
        <p:spPr>
          <a:xfrm>
            <a:off x="3962323" y="4095840"/>
            <a:ext cx="1841701" cy="66734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1C71BD-EEA7-4E32-9C95-1428D607E313}"/>
              </a:ext>
            </a:extLst>
          </p:cNvPr>
          <p:cNvSpPr/>
          <p:nvPr/>
        </p:nvSpPr>
        <p:spPr>
          <a:xfrm>
            <a:off x="6729046" y="4095840"/>
            <a:ext cx="1952492" cy="66734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8A5EA4-7289-48DA-83EA-2C88122CD3B9}"/>
              </a:ext>
            </a:extLst>
          </p:cNvPr>
          <p:cNvSpPr/>
          <p:nvPr/>
        </p:nvSpPr>
        <p:spPr>
          <a:xfrm>
            <a:off x="7641555" y="3194953"/>
            <a:ext cx="1019704" cy="66734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F4EC95-04A4-4B2B-9CDD-509012C9F74D}"/>
              </a:ext>
            </a:extLst>
          </p:cNvPr>
          <p:cNvSpPr/>
          <p:nvPr/>
        </p:nvSpPr>
        <p:spPr>
          <a:xfrm>
            <a:off x="3953983" y="3204185"/>
            <a:ext cx="2762552" cy="66734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06DDDD-202F-4CD8-B345-D4D3A912EE53}"/>
              </a:ext>
            </a:extLst>
          </p:cNvPr>
          <p:cNvSpPr/>
          <p:nvPr/>
        </p:nvSpPr>
        <p:spPr>
          <a:xfrm>
            <a:off x="3953983" y="2320984"/>
            <a:ext cx="3785855" cy="66734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BC0E37-892E-4B21-906A-D7976567683B}"/>
                  </a:ext>
                </a:extLst>
              </p14:cNvPr>
              <p14:cNvContentPartPr/>
              <p14:nvPr/>
            </p14:nvContentPartPr>
            <p14:xfrm>
              <a:off x="1796400" y="2157480"/>
              <a:ext cx="10079280" cy="4438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BC0E37-892E-4B21-906A-D797656768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87040" y="2148120"/>
                <a:ext cx="10098000" cy="445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16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8F52-17CE-9C4F-8630-B9D6C5A0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сравнивать?</a:t>
            </a:r>
            <a:br>
              <a:rPr lang="en-US" dirty="0"/>
            </a:br>
            <a:r>
              <a:rPr lang="ru-RU" sz="2400" dirty="0"/>
              <a:t>Бинарная классификация</a:t>
            </a:r>
            <a:br>
              <a:rPr lang="ru-RU" sz="2400" dirty="0"/>
            </a:br>
            <a:r>
              <a:rPr lang="en-US" sz="2400" dirty="0"/>
              <a:t>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3731B-C81D-4C4F-B6EC-B795D93A7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05" y="1690688"/>
            <a:ext cx="673100" cy="67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6ACD8-D110-1B4A-A779-1D74969FD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50" y="1690688"/>
            <a:ext cx="660400" cy="67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1956D-BBE8-744B-8AB3-01153EBA6CA4}"/>
              </a:ext>
            </a:extLst>
          </p:cNvPr>
          <p:cNvSpPr txBox="1"/>
          <p:nvPr/>
        </p:nvSpPr>
        <p:spPr>
          <a:xfrm>
            <a:off x="6316875" y="1868011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E866B-9CAB-9046-8353-46C2C62BB230}"/>
              </a:ext>
            </a:extLst>
          </p:cNvPr>
          <p:cNvSpPr txBox="1"/>
          <p:nvPr/>
        </p:nvSpPr>
        <p:spPr>
          <a:xfrm>
            <a:off x="778933" y="3302000"/>
            <a:ext cx="104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Точность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E55A0C-6034-2943-ABDF-646F431B9C41}"/>
                  </a:ext>
                </a:extLst>
              </p:cNvPr>
              <p:cNvSpPr/>
              <p:nvPr/>
            </p:nvSpPr>
            <p:spPr>
              <a:xfrm>
                <a:off x="429864" y="3974030"/>
                <a:ext cx="2355132" cy="592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𝐴𝑐𝑐𝑢𝑟𝑎𝑐𝑦</m:t>
                      </m:r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𝑐𝑜𝑟𝑟𝑒𝑐𝑡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E55A0C-6034-2943-ABDF-646F431B9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" y="3974030"/>
                <a:ext cx="2355132" cy="592726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223520-A8AD-49DA-9D17-05ACBEF68A3E}"/>
                  </a:ext>
                </a:extLst>
              </p14:cNvPr>
              <p14:cNvContentPartPr/>
              <p14:nvPr/>
            </p14:nvContentPartPr>
            <p14:xfrm>
              <a:off x="537120" y="2444760"/>
              <a:ext cx="11374200" cy="2841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223520-A8AD-49DA-9D17-05ACBEF68A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760" y="2435400"/>
                <a:ext cx="11392920" cy="28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66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54048-E500-414B-9BCD-96805242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04" y="231467"/>
            <a:ext cx="3394095" cy="6167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FE4EB0-4E75-8B43-B727-C83788DC3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5" y="3150693"/>
            <a:ext cx="3035300" cy="157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C6B3B0-B3DD-7D45-A6E7-3D80D6B3B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95" y="4878917"/>
            <a:ext cx="5893005" cy="1520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C0E5F0-650C-FB44-9A10-C474D6F2F388}"/>
              </a:ext>
            </a:extLst>
          </p:cNvPr>
          <p:cNvSpPr txBox="1"/>
          <p:nvPr/>
        </p:nvSpPr>
        <p:spPr>
          <a:xfrm>
            <a:off x="10591799" y="638030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Wikipedia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8C1F44-AFC2-411E-9757-DF6EB61139B7}"/>
                  </a:ext>
                </a:extLst>
              </p14:cNvPr>
              <p14:cNvContentPartPr/>
              <p14:nvPr/>
            </p14:nvContentPartPr>
            <p14:xfrm>
              <a:off x="631080" y="929160"/>
              <a:ext cx="10761840" cy="5503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8C1F44-AFC2-411E-9757-DF6EB61139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720" y="919800"/>
                <a:ext cx="10780560" cy="55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008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3731B-C81D-4C4F-B6EC-B795D93A7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05" y="1690688"/>
            <a:ext cx="673100" cy="67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6ACD8-D110-1B4A-A779-1D74969FD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50" y="1690688"/>
            <a:ext cx="660400" cy="67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1956D-BBE8-744B-8AB3-01153EBA6CA4}"/>
              </a:ext>
            </a:extLst>
          </p:cNvPr>
          <p:cNvSpPr txBox="1"/>
          <p:nvPr/>
        </p:nvSpPr>
        <p:spPr>
          <a:xfrm>
            <a:off x="6316875" y="1868011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E866B-9CAB-9046-8353-46C2C62BB230}"/>
              </a:ext>
            </a:extLst>
          </p:cNvPr>
          <p:cNvSpPr txBox="1"/>
          <p:nvPr/>
        </p:nvSpPr>
        <p:spPr>
          <a:xfrm>
            <a:off x="778933" y="3302000"/>
            <a:ext cx="104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Точность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E55A0C-6034-2943-ABDF-646F431B9C41}"/>
                  </a:ext>
                </a:extLst>
              </p:cNvPr>
              <p:cNvSpPr/>
              <p:nvPr/>
            </p:nvSpPr>
            <p:spPr>
              <a:xfrm>
                <a:off x="429864" y="3974030"/>
                <a:ext cx="2355132" cy="592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𝐴𝑐𝑐𝑢𝑟𝑎𝑐𝑦</m:t>
                      </m:r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𝑐𝑜𝑟𝑟𝑒𝑐𝑡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E55A0C-6034-2943-ABDF-646F431B9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" y="3974030"/>
                <a:ext cx="2355132" cy="592726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D970D72-A1AD-8E4B-B53E-2C729C362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55" y="3302000"/>
            <a:ext cx="30353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CDD115-6A9C-A844-8175-207E561B9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9049" y="3403600"/>
            <a:ext cx="4396214" cy="14732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ABFF75-1AAB-47FC-A48B-26CDD6BA96F5}"/>
              </a:ext>
            </a:extLst>
          </p:cNvPr>
          <p:cNvSpPr txBox="1">
            <a:spLocks/>
          </p:cNvSpPr>
          <p:nvPr/>
        </p:nvSpPr>
        <p:spPr>
          <a:xfrm>
            <a:off x="3900913" y="365125"/>
            <a:ext cx="81343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Как сравнивать?</a:t>
            </a:r>
            <a:br>
              <a:rPr lang="en-US" dirty="0"/>
            </a:br>
            <a:r>
              <a:rPr lang="ru-RU" sz="2400" dirty="0"/>
              <a:t>Бинарная классификация</a:t>
            </a:r>
            <a:br>
              <a:rPr lang="ru-RU" sz="2400" dirty="0"/>
            </a:br>
            <a:r>
              <a:rPr lang="en-US" sz="2400" dirty="0"/>
              <a:t>Binary classification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647688-03E1-4A31-A04C-890A604964BD}"/>
                  </a:ext>
                </a:extLst>
              </p14:cNvPr>
              <p14:cNvContentPartPr/>
              <p14:nvPr/>
            </p14:nvContentPartPr>
            <p14:xfrm>
              <a:off x="423360" y="3876480"/>
              <a:ext cx="8015760" cy="1133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647688-03E1-4A31-A04C-890A604964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000" y="3867120"/>
                <a:ext cx="8034480" cy="11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9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8F52-17CE-9C4F-8630-B9D6C5A0A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178" y="366947"/>
            <a:ext cx="8134350" cy="1325563"/>
          </a:xfrm>
        </p:spPr>
        <p:txBody>
          <a:bodyPr/>
          <a:lstStyle/>
          <a:p>
            <a:r>
              <a:rPr lang="ru-RU" dirty="0"/>
              <a:t>Как сравнивать?</a:t>
            </a:r>
            <a:br>
              <a:rPr lang="en-US" dirty="0"/>
            </a:br>
            <a:r>
              <a:rPr lang="ru-RU" sz="2400" dirty="0"/>
              <a:t>Многоклассовая классификация</a:t>
            </a:r>
            <a:br>
              <a:rPr lang="ru-RU" sz="2400" dirty="0"/>
            </a:br>
            <a:r>
              <a:rPr lang="en-US" sz="2400" dirty="0"/>
              <a:t>Multi-class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3731B-C81D-4C4F-B6EC-B795D93A7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908" y="1704969"/>
            <a:ext cx="673100" cy="67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6ACD8-D110-1B4A-A779-1D74969FD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156" y="1712966"/>
            <a:ext cx="660400" cy="67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1956D-BBE8-744B-8AB3-01153EBA6CA4}"/>
              </a:ext>
            </a:extLst>
          </p:cNvPr>
          <p:cNvSpPr txBox="1"/>
          <p:nvPr/>
        </p:nvSpPr>
        <p:spPr>
          <a:xfrm>
            <a:off x="4345248" y="1872801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E866B-9CAB-9046-8353-46C2C62BB230}"/>
              </a:ext>
            </a:extLst>
          </p:cNvPr>
          <p:cNvSpPr txBox="1"/>
          <p:nvPr/>
        </p:nvSpPr>
        <p:spPr>
          <a:xfrm>
            <a:off x="778933" y="3302000"/>
            <a:ext cx="104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Точность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E55A0C-6034-2943-ABDF-646F431B9C41}"/>
                  </a:ext>
                </a:extLst>
              </p:cNvPr>
              <p:cNvSpPr/>
              <p:nvPr/>
            </p:nvSpPr>
            <p:spPr>
              <a:xfrm>
                <a:off x="429864" y="3974030"/>
                <a:ext cx="2355132" cy="592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𝐴𝑐𝑐𝑢𝑟𝑎𝑐𝑦</m:t>
                      </m:r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𝑐𝑜𝑟𝑟𝑒𝑐𝑡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E55A0C-6034-2943-ABDF-646F431B9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4" y="3974030"/>
                <a:ext cx="2355132" cy="592726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6E97F6B-D6EA-AF45-8196-C2E1498C6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05" y="1712966"/>
            <a:ext cx="647700" cy="67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3438F0-FDF9-2E44-89B1-F9D2C4C56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52" y="1704969"/>
            <a:ext cx="668484" cy="6810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F28768-FF84-8647-912A-B45E98CD064B}"/>
              </a:ext>
            </a:extLst>
          </p:cNvPr>
          <p:cNvSpPr txBox="1"/>
          <p:nvPr/>
        </p:nvSpPr>
        <p:spPr>
          <a:xfrm>
            <a:off x="5499305" y="1872801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FB5043-19B5-D944-A5A4-F2F7061B90B6}"/>
              </a:ext>
            </a:extLst>
          </p:cNvPr>
          <p:cNvSpPr txBox="1"/>
          <p:nvPr/>
        </p:nvSpPr>
        <p:spPr>
          <a:xfrm>
            <a:off x="8203444" y="1856853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558B8-3443-094B-8ED1-0FF8DAF3887C}"/>
              </a:ext>
            </a:extLst>
          </p:cNvPr>
          <p:cNvSpPr txBox="1"/>
          <p:nvPr/>
        </p:nvSpPr>
        <p:spPr>
          <a:xfrm>
            <a:off x="9418780" y="1851039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7AE42-9ECE-DC4D-9A8C-155C5668854E}"/>
              </a:ext>
            </a:extLst>
          </p:cNvPr>
          <p:cNvSpPr txBox="1"/>
          <p:nvPr/>
        </p:nvSpPr>
        <p:spPr>
          <a:xfrm>
            <a:off x="6723913" y="185103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4C784F-8DC7-0845-BFFA-2AB7E57B33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246" y="2852768"/>
            <a:ext cx="3098800" cy="176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497E94-E0EC-440D-92A0-5ABF54638BEC}"/>
                  </a:ext>
                </a:extLst>
              </p:cNvPr>
              <p:cNvSpPr txBox="1"/>
              <p:nvPr/>
            </p:nvSpPr>
            <p:spPr>
              <a:xfrm>
                <a:off x="8955355" y="4813189"/>
                <a:ext cx="2044919" cy="538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grow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1"/>
                                  <m:aln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497E94-E0EC-440D-92A0-5ABF54638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355" y="4813189"/>
                <a:ext cx="2044919" cy="5380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D9B708-C3A3-4E89-A876-865E74C26D78}"/>
                  </a:ext>
                </a:extLst>
              </p:cNvPr>
              <p:cNvSpPr txBox="1"/>
              <p:nvPr/>
            </p:nvSpPr>
            <p:spPr>
              <a:xfrm>
                <a:off x="8955355" y="5546342"/>
                <a:ext cx="1819216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grow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1"/>
                                  <m:aln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D9B708-C3A3-4E89-A876-865E74C26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355" y="5546342"/>
                <a:ext cx="1819216" cy="5442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BCF74DA-EB98-4DA0-860D-F37B8C8B029C}"/>
              </a:ext>
            </a:extLst>
          </p:cNvPr>
          <p:cNvGrpSpPr/>
          <p:nvPr/>
        </p:nvGrpSpPr>
        <p:grpSpPr>
          <a:xfrm>
            <a:off x="3164637" y="2852768"/>
            <a:ext cx="5227609" cy="3968039"/>
            <a:chOff x="3164637" y="2852768"/>
            <a:chExt cx="5227609" cy="39680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BBA0F0-262F-D64F-A002-39918B341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32860" y="2852768"/>
              <a:ext cx="4510493" cy="342797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A73DF-9727-0E42-9C1C-8B865F0A2A22}"/>
                </a:ext>
              </a:extLst>
            </p:cNvPr>
            <p:cNvSpPr txBox="1"/>
            <p:nvPr/>
          </p:nvSpPr>
          <p:spPr>
            <a:xfrm>
              <a:off x="6802900" y="6451475"/>
              <a:ext cx="1589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14"/>
                </a:rPr>
                <a:t>Stack Overflow</a:t>
              </a:r>
              <a:endParaRPr lang="en-US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22C3F3-63E1-4701-8AFC-3D9733879392}"/>
                    </a:ext>
                  </a:extLst>
                </p14:cNvPr>
                <p14:cNvContentPartPr/>
                <p14:nvPr/>
              </p14:nvContentPartPr>
              <p14:xfrm rot="16200000">
                <a:off x="2583237" y="4252732"/>
                <a:ext cx="1415520" cy="252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22C3F3-63E1-4701-8AFC-3D973387939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6200000">
                  <a:off x="2574237" y="4244080"/>
                  <a:ext cx="1433160" cy="270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7ECA0C0-77F0-4BB9-97E6-69151DF8811F}"/>
                    </a:ext>
                  </a:extLst>
                </p14:cNvPr>
                <p14:cNvContentPartPr/>
                <p14:nvPr/>
              </p14:nvContentPartPr>
              <p14:xfrm rot="238035">
                <a:off x="4888742" y="6264286"/>
                <a:ext cx="947880" cy="248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7ECA0C0-77F0-4BB9-97E6-69151DF881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238035">
                  <a:off x="4879742" y="6255633"/>
                  <a:ext cx="965520" cy="26606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9AE8AA-0ADF-4AA5-BFC7-A93EC4269BEB}"/>
                  </a:ext>
                </a:extLst>
              </p14:cNvPr>
              <p14:cNvContentPartPr/>
              <p14:nvPr/>
            </p14:nvContentPartPr>
            <p14:xfrm>
              <a:off x="374400" y="924480"/>
              <a:ext cx="10236240" cy="5718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9AE8AA-0ADF-4AA5-BFC7-A93EC4269BE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5040" y="915120"/>
                <a:ext cx="10254960" cy="57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77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245D-DE2A-304D-8CBD-93F2913D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FE6DE-A892-264D-A71D-648F1BF3E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1E7-AF71-DA40-9617-35594204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200030-CA35-BE4F-9DC4-072103A32CA3}"/>
              </a:ext>
            </a:extLst>
          </p:cNvPr>
          <p:cNvSpPr/>
          <p:nvPr/>
        </p:nvSpPr>
        <p:spPr>
          <a:xfrm>
            <a:off x="3812117" y="1880814"/>
            <a:ext cx="5222388" cy="72529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7F6D44-83D1-8147-9969-4C0B4C8A60E5}"/>
              </a:ext>
            </a:extLst>
          </p:cNvPr>
          <p:cNvSpPr/>
          <p:nvPr/>
        </p:nvSpPr>
        <p:spPr>
          <a:xfrm>
            <a:off x="10867635" y="1860551"/>
            <a:ext cx="1022515" cy="731520"/>
          </a:xfrm>
          <a:prstGeom prst="rect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3ED7D1-689E-384B-8675-C57D51603F50}"/>
                  </a:ext>
                </a:extLst>
              </p14:cNvPr>
              <p14:cNvContentPartPr/>
              <p14:nvPr/>
            </p14:nvContentPartPr>
            <p14:xfrm>
              <a:off x="3812116" y="1291331"/>
              <a:ext cx="1449360" cy="416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3ED7D1-689E-384B-8675-C57D51603F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4112" y="1273315"/>
                <a:ext cx="1485009" cy="451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BDD395-084F-FE45-8C3E-565DBB611CE3}"/>
                  </a:ext>
                </a:extLst>
              </p14:cNvPr>
              <p14:cNvContentPartPr/>
              <p14:nvPr/>
            </p14:nvContentPartPr>
            <p14:xfrm>
              <a:off x="11021874" y="1210971"/>
              <a:ext cx="534600" cy="428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BDD395-084F-FE45-8C3E-565DBB611C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03886" y="1192956"/>
                <a:ext cx="570216" cy="463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2B0D87-7428-AC46-9EBD-44C5593E6C00}"/>
                  </a:ext>
                </a:extLst>
              </p14:cNvPr>
              <p14:cNvContentPartPr/>
              <p14:nvPr/>
            </p14:nvContentPartPr>
            <p14:xfrm>
              <a:off x="11579874" y="1210971"/>
              <a:ext cx="511200" cy="49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2B0D87-7428-AC46-9EBD-44C5593E6C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62222" y="1192958"/>
                <a:ext cx="546865" cy="53498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C23B3A9-7905-334E-AE67-0E265F260FD8}"/>
              </a:ext>
            </a:extLst>
          </p:cNvPr>
          <p:cNvSpPr/>
          <p:nvPr/>
        </p:nvSpPr>
        <p:spPr>
          <a:xfrm>
            <a:off x="9034505" y="1874590"/>
            <a:ext cx="1094187" cy="731520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555A9B7-F4B5-C641-8049-789365B7A73B}"/>
                  </a:ext>
                </a:extLst>
              </p14:cNvPr>
              <p14:cNvContentPartPr/>
              <p14:nvPr/>
            </p14:nvContentPartPr>
            <p14:xfrm>
              <a:off x="8964681" y="1307913"/>
              <a:ext cx="879120" cy="523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555A9B7-F4B5-C641-8049-789365B7A7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46681" y="1289901"/>
                <a:ext cx="914760" cy="55874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B6925B4-C263-49E2-9D5F-C25E9AD038C8}"/>
              </a:ext>
            </a:extLst>
          </p:cNvPr>
          <p:cNvSpPr/>
          <p:nvPr/>
        </p:nvSpPr>
        <p:spPr>
          <a:xfrm>
            <a:off x="3753501" y="3238404"/>
            <a:ext cx="1908288" cy="725296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 w="36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333333"/>
                </a:solidFill>
              </a:rPr>
              <a:t>Ошибка на </a:t>
            </a:r>
            <a:r>
              <a:rPr lang="en-US" dirty="0">
                <a:solidFill>
                  <a:srgbClr val="333333"/>
                </a:solidFill>
              </a:rPr>
              <a:t>train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76BFBF-90E5-48DB-AE67-1DBE24CC4181}"/>
              </a:ext>
            </a:extLst>
          </p:cNvPr>
          <p:cNvGrpSpPr/>
          <p:nvPr/>
        </p:nvGrpSpPr>
        <p:grpSpPr>
          <a:xfrm>
            <a:off x="5979030" y="2726690"/>
            <a:ext cx="5846139" cy="1336027"/>
            <a:chOff x="5710335" y="2754999"/>
            <a:chExt cx="5846139" cy="1336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FC3FC7-2B97-4B45-A025-BE6149695AC7}"/>
                </a:ext>
              </a:extLst>
            </p:cNvPr>
            <p:cNvSpPr/>
            <p:nvPr/>
          </p:nvSpPr>
          <p:spPr>
            <a:xfrm>
              <a:off x="7766141" y="3167696"/>
              <a:ext cx="379033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Более мощную модель</a:t>
              </a:r>
            </a:p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Больше ресурсов для тренировки</a:t>
              </a:r>
            </a:p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Другой подход </a:t>
              </a:r>
              <a:endParaRPr lang="en-US" dirty="0">
                <a:solidFill>
                  <a:srgbClr val="333333"/>
                </a:solidFill>
              </a:endParaRPr>
            </a:p>
          </p:txBody>
        </p:sp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A396EC63-3EE3-4C96-8EFC-A9296CCACE0C}"/>
                </a:ext>
              </a:extLst>
            </p:cNvPr>
            <p:cNvSpPr/>
            <p:nvPr/>
          </p:nvSpPr>
          <p:spPr>
            <a:xfrm>
              <a:off x="5710335" y="3564294"/>
              <a:ext cx="1810137" cy="0"/>
            </a:xfrm>
            <a:prstGeom prst="line">
              <a:avLst/>
            </a:prstGeom>
            <a:ln w="180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A5F7BF-A3AC-4ED4-BBB3-F28620AC0C4E}"/>
                </a:ext>
              </a:extLst>
            </p:cNvPr>
            <p:cNvSpPr/>
            <p:nvPr/>
          </p:nvSpPr>
          <p:spPr>
            <a:xfrm>
              <a:off x="6059828" y="3224493"/>
              <a:ext cx="10395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000000"/>
                  </a:solidFill>
                </a:rPr>
                <a:t>большая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F61109-4EB4-4012-9D83-01C8BDD2BC45}"/>
                    </a:ext>
                  </a:extLst>
                </p14:cNvPr>
                <p14:cNvContentPartPr/>
                <p14:nvPr/>
              </p14:nvContentPartPr>
              <p14:xfrm>
                <a:off x="9707238" y="2888559"/>
                <a:ext cx="335520" cy="28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F61109-4EB4-4012-9D83-01C8BDD2BC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98598" y="2879559"/>
                  <a:ext cx="353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877BAD7-730A-4FBD-AEE8-6E47AA5E3C3F}"/>
                    </a:ext>
                  </a:extLst>
                </p14:cNvPr>
                <p14:cNvContentPartPr/>
                <p14:nvPr/>
              </p14:nvContentPartPr>
              <p14:xfrm>
                <a:off x="7910478" y="2754999"/>
                <a:ext cx="1701000" cy="28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877BAD7-730A-4FBD-AEE8-6E47AA5E3C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01836" y="2746359"/>
                  <a:ext cx="1718644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E7B18C4-B729-4D7B-A131-C3747528122E}"/>
              </a:ext>
            </a:extLst>
          </p:cNvPr>
          <p:cNvGrpSpPr/>
          <p:nvPr/>
        </p:nvGrpSpPr>
        <p:grpSpPr>
          <a:xfrm>
            <a:off x="3467531" y="4030153"/>
            <a:ext cx="2194258" cy="1220805"/>
            <a:chOff x="3198836" y="4058462"/>
            <a:chExt cx="2194258" cy="1220805"/>
          </a:xfrm>
        </p:grpSpPr>
        <p:sp>
          <p:nvSpPr>
            <p:cNvPr id="70" name="Straight Connector 69">
              <a:extLst>
                <a:ext uri="{FF2B5EF4-FFF2-40B4-BE49-F238E27FC236}">
                  <a16:creationId xmlns:a16="http://schemas.microsoft.com/office/drawing/2014/main" id="{B97608CD-042C-47EF-987D-F69E2A4515F3}"/>
                </a:ext>
              </a:extLst>
            </p:cNvPr>
            <p:cNvSpPr/>
            <p:nvPr/>
          </p:nvSpPr>
          <p:spPr>
            <a:xfrm>
              <a:off x="4419641" y="4091026"/>
              <a:ext cx="6219" cy="390268"/>
            </a:xfrm>
            <a:prstGeom prst="line">
              <a:avLst/>
            </a:prstGeom>
            <a:ln w="180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FF3F478-D35F-4FA1-B375-BBEA8988485E}"/>
                </a:ext>
              </a:extLst>
            </p:cNvPr>
            <p:cNvSpPr/>
            <p:nvPr/>
          </p:nvSpPr>
          <p:spPr>
            <a:xfrm>
              <a:off x="3198836" y="4058462"/>
              <a:ext cx="1239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000000"/>
                  </a:solidFill>
                </a:rPr>
                <a:t>маленькая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94590E-A450-4665-96C7-D7FFC80BB688}"/>
                </a:ext>
              </a:extLst>
            </p:cNvPr>
            <p:cNvSpPr/>
            <p:nvPr/>
          </p:nvSpPr>
          <p:spPr>
            <a:xfrm>
              <a:off x="3483078" y="4547747"/>
              <a:ext cx="1910016" cy="73152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5000"/>
              </a:schemeClr>
            </a:solidFill>
            <a:ln w="36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rgbClr val="333333"/>
                  </a:solidFill>
                </a:rPr>
                <a:t>Ошибка на </a:t>
              </a:r>
              <a:r>
                <a:rPr lang="en-US" dirty="0" err="1">
                  <a:solidFill>
                    <a:srgbClr val="333333"/>
                  </a:solidFill>
                </a:rPr>
                <a:t>val</a:t>
              </a:r>
              <a:endParaRPr lang="en-US" dirty="0">
                <a:solidFill>
                  <a:srgbClr val="333333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371B3CE-A9EA-4C42-996B-3184C252CC3C}"/>
              </a:ext>
            </a:extLst>
          </p:cNvPr>
          <p:cNvGrpSpPr/>
          <p:nvPr/>
        </p:nvGrpSpPr>
        <p:grpSpPr>
          <a:xfrm>
            <a:off x="5949850" y="4096850"/>
            <a:ext cx="4782511" cy="1190360"/>
            <a:chOff x="5681155" y="4125159"/>
            <a:chExt cx="4782511" cy="1190360"/>
          </a:xfrm>
        </p:grpSpPr>
        <p:sp>
          <p:nvSpPr>
            <p:cNvPr id="73" name="Straight Connector 72">
              <a:extLst>
                <a:ext uri="{FF2B5EF4-FFF2-40B4-BE49-F238E27FC236}">
                  <a16:creationId xmlns:a16="http://schemas.microsoft.com/office/drawing/2014/main" id="{E41E5A95-50BE-41CA-B45E-77E143036424}"/>
                </a:ext>
              </a:extLst>
            </p:cNvPr>
            <p:cNvSpPr/>
            <p:nvPr/>
          </p:nvSpPr>
          <p:spPr>
            <a:xfrm>
              <a:off x="5681155" y="4868098"/>
              <a:ext cx="1810137" cy="0"/>
            </a:xfrm>
            <a:prstGeom prst="line">
              <a:avLst/>
            </a:prstGeom>
            <a:ln w="180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D1B8FE-3BF5-427D-BD26-D6234E200519}"/>
                </a:ext>
              </a:extLst>
            </p:cNvPr>
            <p:cNvSpPr/>
            <p:nvPr/>
          </p:nvSpPr>
          <p:spPr>
            <a:xfrm>
              <a:off x="6030648" y="4528297"/>
              <a:ext cx="10395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000000"/>
                  </a:solidFill>
                </a:rPr>
                <a:t>большая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51DB493-7E4D-423D-B475-984C19D7AD2E}"/>
                </a:ext>
              </a:extLst>
            </p:cNvPr>
            <p:cNvSpPr/>
            <p:nvPr/>
          </p:nvSpPr>
          <p:spPr>
            <a:xfrm>
              <a:off x="7716311" y="4392189"/>
              <a:ext cx="274735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Больше данных</a:t>
              </a:r>
            </a:p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Больше регуляризации</a:t>
              </a:r>
            </a:p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Другой подход </a:t>
              </a:r>
              <a:endParaRPr lang="en-US" dirty="0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F49E72E-45EF-45FD-AAA9-5BC08692E5C5}"/>
                    </a:ext>
                  </a:extLst>
                </p14:cNvPr>
                <p14:cNvContentPartPr/>
                <p14:nvPr/>
              </p14:nvContentPartPr>
              <p14:xfrm>
                <a:off x="9262998" y="4251519"/>
                <a:ext cx="367200" cy="253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F49E72E-45EF-45FD-AAA9-5BC08692E5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53998" y="4242879"/>
                  <a:ext cx="384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F6FF42B-96AB-4B76-BE8A-41CC9411129A}"/>
                    </a:ext>
                  </a:extLst>
                </p14:cNvPr>
                <p14:cNvContentPartPr/>
                <p14:nvPr/>
              </p14:nvContentPartPr>
              <p14:xfrm>
                <a:off x="7806438" y="4125159"/>
                <a:ext cx="1385280" cy="260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F6FF42B-96AB-4B76-BE8A-41CC941112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97798" y="4116159"/>
                  <a:ext cx="140292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0AEC232-DEF0-4DB5-A071-8301B311708D}"/>
              </a:ext>
            </a:extLst>
          </p:cNvPr>
          <p:cNvGrpSpPr/>
          <p:nvPr/>
        </p:nvGrpSpPr>
        <p:grpSpPr>
          <a:xfrm>
            <a:off x="5868984" y="5588373"/>
            <a:ext cx="5457761" cy="923330"/>
            <a:chOff x="5600289" y="5616682"/>
            <a:chExt cx="5457761" cy="923330"/>
          </a:xfrm>
        </p:grpSpPr>
        <p:sp>
          <p:nvSpPr>
            <p:cNvPr id="77" name="Straight Connector 76">
              <a:extLst>
                <a:ext uri="{FF2B5EF4-FFF2-40B4-BE49-F238E27FC236}">
                  <a16:creationId xmlns:a16="http://schemas.microsoft.com/office/drawing/2014/main" id="{83D9A3A8-C623-43BC-8AF5-E4CF8B9AAFF2}"/>
                </a:ext>
              </a:extLst>
            </p:cNvPr>
            <p:cNvSpPr/>
            <p:nvPr/>
          </p:nvSpPr>
          <p:spPr>
            <a:xfrm>
              <a:off x="5600289" y="6142371"/>
              <a:ext cx="1810137" cy="0"/>
            </a:xfrm>
            <a:prstGeom prst="line">
              <a:avLst/>
            </a:prstGeom>
            <a:ln w="180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A8A18F9-C8D5-456A-B549-2566402EDCA3}"/>
                </a:ext>
              </a:extLst>
            </p:cNvPr>
            <p:cNvSpPr/>
            <p:nvPr/>
          </p:nvSpPr>
          <p:spPr>
            <a:xfrm>
              <a:off x="5949782" y="5802570"/>
              <a:ext cx="10395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000000"/>
                  </a:solidFill>
                </a:rPr>
                <a:t>большая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99D0595-BB4C-4C67-AA33-3F6B66FAE281}"/>
                </a:ext>
              </a:extLst>
            </p:cNvPr>
            <p:cNvSpPr/>
            <p:nvPr/>
          </p:nvSpPr>
          <p:spPr>
            <a:xfrm>
              <a:off x="7617621" y="5616682"/>
              <a:ext cx="3440429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Отличаются </a:t>
              </a:r>
              <a:r>
                <a:rPr lang="en-US" dirty="0">
                  <a:solidFill>
                    <a:srgbClr val="333333"/>
                  </a:solidFill>
                </a:rPr>
                <a:t>train </a:t>
              </a:r>
              <a:r>
                <a:rPr lang="ru-RU" dirty="0">
                  <a:solidFill>
                    <a:srgbClr val="333333"/>
                  </a:solidFill>
                </a:rPr>
                <a:t>и </a:t>
              </a:r>
              <a:r>
                <a:rPr lang="en-US" dirty="0">
                  <a:solidFill>
                    <a:srgbClr val="333333"/>
                  </a:solidFill>
                </a:rPr>
                <a:t>test</a:t>
              </a:r>
              <a:endParaRPr lang="ru-RU" dirty="0">
                <a:solidFill>
                  <a:srgbClr val="333333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ru-RU" dirty="0">
                  <a:solidFill>
                    <a:srgbClr val="333333"/>
                  </a:solidFill>
                </a:rPr>
                <a:t>Больше данных, таких как </a:t>
              </a:r>
              <a:r>
                <a:rPr lang="en-US" dirty="0">
                  <a:solidFill>
                    <a:srgbClr val="333333"/>
                  </a:solidFill>
                </a:rPr>
                <a:t>test</a:t>
              </a:r>
              <a:endParaRPr lang="ru-RU" dirty="0">
                <a:solidFill>
                  <a:srgbClr val="333333"/>
                </a:solidFill>
              </a:endParaRPr>
            </a:p>
            <a:p>
              <a:endParaRPr lang="en-US" dirty="0">
                <a:solidFill>
                  <a:srgbClr val="333333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5E2145-0FD9-46A0-B6E2-5122A02872FE}"/>
              </a:ext>
            </a:extLst>
          </p:cNvPr>
          <p:cNvGrpSpPr/>
          <p:nvPr/>
        </p:nvGrpSpPr>
        <p:grpSpPr>
          <a:xfrm>
            <a:off x="3488145" y="5267594"/>
            <a:ext cx="2173644" cy="1170988"/>
            <a:chOff x="3219450" y="5295903"/>
            <a:chExt cx="2173644" cy="117098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CF52DE3-C690-467B-B31E-2D0C4E3F417F}"/>
                </a:ext>
              </a:extLst>
            </p:cNvPr>
            <p:cNvSpPr/>
            <p:nvPr/>
          </p:nvSpPr>
          <p:spPr>
            <a:xfrm>
              <a:off x="3510203" y="5735371"/>
              <a:ext cx="1882891" cy="73152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5000"/>
              </a:schemeClr>
            </a:solidFill>
            <a:ln w="360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rgbClr val="333333"/>
                  </a:solidFill>
                </a:rPr>
                <a:t>Ошибка на </a:t>
              </a:r>
              <a:r>
                <a:rPr lang="en-US" dirty="0">
                  <a:solidFill>
                    <a:srgbClr val="333333"/>
                  </a:solidFill>
                </a:rPr>
                <a:t>test</a:t>
              </a:r>
            </a:p>
          </p:txBody>
        </p:sp>
        <p:sp>
          <p:nvSpPr>
            <p:cNvPr id="106" name="Straight Connector 105">
              <a:extLst>
                <a:ext uri="{FF2B5EF4-FFF2-40B4-BE49-F238E27FC236}">
                  <a16:creationId xmlns:a16="http://schemas.microsoft.com/office/drawing/2014/main" id="{C251C4E4-7C62-47F6-8E43-37F816C7B180}"/>
                </a:ext>
              </a:extLst>
            </p:cNvPr>
            <p:cNvSpPr/>
            <p:nvPr/>
          </p:nvSpPr>
          <p:spPr>
            <a:xfrm>
              <a:off x="4440255" y="5328467"/>
              <a:ext cx="6219" cy="390268"/>
            </a:xfrm>
            <a:prstGeom prst="line">
              <a:avLst/>
            </a:prstGeom>
            <a:ln w="180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7C48588-8712-414C-99C8-152580D6A2D4}"/>
                </a:ext>
              </a:extLst>
            </p:cNvPr>
            <p:cNvSpPr/>
            <p:nvPr/>
          </p:nvSpPr>
          <p:spPr>
            <a:xfrm>
              <a:off x="3219450" y="5295903"/>
              <a:ext cx="1239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000000"/>
                  </a:solidFill>
                </a:rPr>
                <a:t>маленькая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160763C-63D7-4092-824D-10FCF5D6F8E2}"/>
              </a:ext>
            </a:extLst>
          </p:cNvPr>
          <p:cNvGrpSpPr/>
          <p:nvPr/>
        </p:nvGrpSpPr>
        <p:grpSpPr>
          <a:xfrm>
            <a:off x="152353" y="5177951"/>
            <a:ext cx="3538353" cy="1561952"/>
            <a:chOff x="152353" y="5177951"/>
            <a:chExt cx="3538353" cy="156195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BCCB9E4-C7D3-4F38-9B10-B228440144BA}"/>
                </a:ext>
              </a:extLst>
            </p:cNvPr>
            <p:cNvGrpSpPr/>
            <p:nvPr/>
          </p:nvGrpSpPr>
          <p:grpSpPr>
            <a:xfrm>
              <a:off x="2421385" y="6147394"/>
              <a:ext cx="1269321" cy="446805"/>
              <a:chOff x="2213756" y="6064898"/>
              <a:chExt cx="1269321" cy="446805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6DCCCDC-5FF3-4EA3-9704-58927FF84A74}"/>
                  </a:ext>
                </a:extLst>
              </p:cNvPr>
              <p:cNvSpPr/>
              <p:nvPr/>
            </p:nvSpPr>
            <p:spPr>
              <a:xfrm>
                <a:off x="2213756" y="6142371"/>
                <a:ext cx="12392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</a:rPr>
                  <a:t>маленькая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Straight Connector 108">
                <a:extLst>
                  <a:ext uri="{FF2B5EF4-FFF2-40B4-BE49-F238E27FC236}">
                    <a16:creationId xmlns:a16="http://schemas.microsoft.com/office/drawing/2014/main" id="{937FCA7A-D784-4045-9A63-972BA65BFCBE}"/>
                  </a:ext>
                </a:extLst>
              </p:cNvPr>
              <p:cNvSpPr/>
              <p:nvPr/>
            </p:nvSpPr>
            <p:spPr>
              <a:xfrm flipH="1" flipV="1">
                <a:off x="2243828" y="6064898"/>
                <a:ext cx="1239249" cy="9331"/>
              </a:xfrm>
              <a:prstGeom prst="line">
                <a:avLst/>
              </a:prstGeom>
              <a:ln w="18000"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 anchorCtr="1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21" name="Picture 12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CB445D64-0AB5-4531-B393-7CA13684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53" y="5177951"/>
              <a:ext cx="2214848" cy="1561952"/>
            </a:xfrm>
            <a:prstGeom prst="rect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83D39659-F40B-4F3C-A796-EA44B6E14226}"/>
              </a:ext>
            </a:extLst>
          </p:cNvPr>
          <p:cNvSpPr txBox="1"/>
          <p:nvPr/>
        </p:nvSpPr>
        <p:spPr>
          <a:xfrm>
            <a:off x="40389" y="3380667"/>
            <a:ext cx="3590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Кстати вот он про это подробнее</a:t>
            </a:r>
            <a:r>
              <a:rPr lang="en-US" dirty="0"/>
              <a:t>:</a:t>
            </a:r>
            <a:endParaRPr lang="ru-RU" dirty="0"/>
          </a:p>
          <a:p>
            <a:r>
              <a:rPr lang="en-US" dirty="0">
                <a:hlinkClick r:id="rId20"/>
              </a:rPr>
              <a:t>Nuts and Bolts of Applying </a:t>
            </a:r>
            <a:endParaRPr lang="ru-RU" dirty="0">
              <a:hlinkClick r:id="rId20"/>
            </a:endParaRPr>
          </a:p>
          <a:p>
            <a:r>
              <a:rPr lang="en-US" dirty="0">
                <a:hlinkClick r:id="rId20"/>
              </a:rPr>
              <a:t>Deep Learning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159DF0A-E291-4BBB-B056-C4BA6667062B}"/>
                  </a:ext>
                </a:extLst>
              </p14:cNvPr>
              <p14:cNvContentPartPr/>
              <p14:nvPr/>
            </p14:nvContentPartPr>
            <p14:xfrm>
              <a:off x="9145080" y="4984560"/>
              <a:ext cx="1469160" cy="950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159DF0A-E291-4BBB-B056-C4BA6667062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35720" y="4975200"/>
                <a:ext cx="1487880" cy="9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49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63CD6B0-898A-534D-A5DE-11D2D12259DF}"/>
              </a:ext>
            </a:extLst>
          </p:cNvPr>
          <p:cNvGrpSpPr/>
          <p:nvPr/>
        </p:nvGrpSpPr>
        <p:grpSpPr>
          <a:xfrm>
            <a:off x="278669" y="2616924"/>
            <a:ext cx="2837064" cy="4241076"/>
            <a:chOff x="3208136" y="1646175"/>
            <a:chExt cx="3135814" cy="46099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8136" y="1646175"/>
              <a:ext cx="3082770" cy="21394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81099F-8670-9B4D-B15A-EA645E23B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136" y="4165600"/>
              <a:ext cx="3135814" cy="209054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462792-555B-4843-BA74-B243C5656A33}"/>
              </a:ext>
            </a:extLst>
          </p:cNvPr>
          <p:cNvGrpSpPr/>
          <p:nvPr/>
        </p:nvGrpSpPr>
        <p:grpSpPr>
          <a:xfrm>
            <a:off x="3562350" y="2616923"/>
            <a:ext cx="2008717" cy="4241077"/>
            <a:chOff x="3562350" y="2616923"/>
            <a:chExt cx="2008717" cy="4241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2350" y="2616923"/>
              <a:ext cx="2008717" cy="197174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C5D958-DB42-BF40-A6A4-84BCEAC27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350" y="4932666"/>
              <a:ext cx="2008717" cy="192533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21DF0A-3084-7740-B097-1A530F9FA5DB}"/>
              </a:ext>
            </a:extLst>
          </p:cNvPr>
          <p:cNvGrpSpPr/>
          <p:nvPr/>
        </p:nvGrpSpPr>
        <p:grpSpPr>
          <a:xfrm>
            <a:off x="6065673" y="2616923"/>
            <a:ext cx="2986302" cy="4363154"/>
            <a:chOff x="6065673" y="2616923"/>
            <a:chExt cx="2986302" cy="43631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5674" y="2616923"/>
              <a:ext cx="2986301" cy="19682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88AC9DF-B5BC-5C44-8A9C-6A55F1B33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673" y="4932666"/>
              <a:ext cx="2986301" cy="204741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7D3DD7-3E67-D045-AC95-66227C35E21B}"/>
              </a:ext>
            </a:extLst>
          </p:cNvPr>
          <p:cNvGrpSpPr/>
          <p:nvPr/>
        </p:nvGrpSpPr>
        <p:grpSpPr>
          <a:xfrm>
            <a:off x="9546580" y="2616923"/>
            <a:ext cx="2116742" cy="4241077"/>
            <a:chOff x="9546580" y="2616923"/>
            <a:chExt cx="2116742" cy="42410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6582" y="2616923"/>
              <a:ext cx="2031736" cy="19682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6A67A4-227E-CB4B-AD65-EE64AD76A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580" y="4932666"/>
              <a:ext cx="2116742" cy="1925334"/>
            </a:xfrm>
            <a:prstGeom prst="rect">
              <a:avLst/>
            </a:prstGeom>
          </p:spPr>
        </p:pic>
      </p:grpSp>
      <p:sp>
        <p:nvSpPr>
          <p:cNvPr id="23" name="Title 3">
            <a:extLst>
              <a:ext uri="{FF2B5EF4-FFF2-40B4-BE49-F238E27FC236}">
                <a16:creationId xmlns:a16="http://schemas.microsoft.com/office/drawing/2014/main" id="{1C6E607F-E085-8748-AA47-5007CE277A9B}"/>
              </a:ext>
            </a:extLst>
          </p:cNvPr>
          <p:cNvSpPr txBox="1">
            <a:spLocks/>
          </p:cNvSpPr>
          <p:nvPr/>
        </p:nvSpPr>
        <p:spPr>
          <a:xfrm>
            <a:off x="3812116" y="246592"/>
            <a:ext cx="81343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Кошечки или собачки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12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CAF5-CC53-47D7-BB6B-8F3B54C9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следующий раз уже будет про нейросети</a:t>
            </a:r>
            <a:endParaRPr lang="en-US" dirty="0"/>
          </a:p>
        </p:txBody>
      </p:sp>
      <p:pic>
        <p:nvPicPr>
          <p:cNvPr id="5" name="Picture 4" descr="A close up of a boy&#10;&#10;Description automatically generated">
            <a:extLst>
              <a:ext uri="{FF2B5EF4-FFF2-40B4-BE49-F238E27FC236}">
                <a16:creationId xmlns:a16="http://schemas.microsoft.com/office/drawing/2014/main" id="{93DDE28C-0483-4EE0-9862-7EE53F6E8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846" y="2630090"/>
            <a:ext cx="8806154" cy="400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720E-E8A1-CD4B-A0A6-4E290A15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задание!</a:t>
            </a:r>
            <a:br>
              <a:rPr lang="en-US" dirty="0"/>
            </a:br>
            <a:br>
              <a:rPr lang="ru-RU" dirty="0"/>
            </a:br>
            <a:r>
              <a:rPr lang="ru-RU" sz="2400" dirty="0"/>
              <a:t>Повторить производную сложной функции (</a:t>
            </a:r>
            <a:r>
              <a:rPr lang="en-US" sz="2400" dirty="0"/>
              <a:t>chain rule)</a:t>
            </a:r>
          </a:p>
        </p:txBody>
      </p:sp>
      <p:pic>
        <p:nvPicPr>
          <p:cNvPr id="3" name="Online Media 2" title="Дифференцирование сложной функции. Тема">
            <a:hlinkClick r:id="" action="ppaction://media"/>
            <a:extLst>
              <a:ext uri="{FF2B5EF4-FFF2-40B4-BE49-F238E27FC236}">
                <a16:creationId xmlns:a16="http://schemas.microsoft.com/office/drawing/2014/main" id="{BB74FCBD-B38D-4011-9893-DF1CC51C29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1690" y="2734778"/>
            <a:ext cx="5562080" cy="3128670"/>
          </a:xfrm>
          <a:prstGeom prst="rect">
            <a:avLst/>
          </a:prstGeom>
        </p:spPr>
      </p:pic>
      <p:pic>
        <p:nvPicPr>
          <p:cNvPr id="6" name="Online Media 5" title="Градиент. Тема">
            <a:hlinkClick r:id="" action="ppaction://media"/>
            <a:extLst>
              <a:ext uri="{FF2B5EF4-FFF2-40B4-BE49-F238E27FC236}">
                <a16:creationId xmlns:a16="http://schemas.microsoft.com/office/drawing/2014/main" id="{9CC49D2C-6C21-4D68-A668-893A81B357A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328230" y="2734778"/>
            <a:ext cx="5562080" cy="312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0132A-614A-4F48-B8DC-4EF09DF2D6E0}"/>
              </a:ext>
            </a:extLst>
          </p:cNvPr>
          <p:cNvSpPr txBox="1"/>
          <p:nvPr/>
        </p:nvSpPr>
        <p:spPr>
          <a:xfrm>
            <a:off x="5253942" y="586344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Link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BBAFA-4575-4DD0-8A6F-5C1A9DCFA1E5}"/>
              </a:ext>
            </a:extLst>
          </p:cNvPr>
          <p:cNvSpPr txBox="1"/>
          <p:nvPr/>
        </p:nvSpPr>
        <p:spPr>
          <a:xfrm>
            <a:off x="11368776" y="586344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Link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9AC081-EEFB-4D6D-AC6D-C9ECF5AB9C34}"/>
                  </a:ext>
                </a:extLst>
              </p14:cNvPr>
              <p14:cNvContentPartPr/>
              <p14:nvPr/>
            </p14:nvContentPartPr>
            <p14:xfrm>
              <a:off x="4330440" y="2165400"/>
              <a:ext cx="1979640" cy="245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9AC081-EEFB-4D6D-AC6D-C9ECF5AB9C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1080" y="2156040"/>
                <a:ext cx="1998360" cy="2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755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2499388"/>
            <a:ext cx="3670300" cy="3836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48" y="2499388"/>
            <a:ext cx="3670301" cy="38360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1968F6-CA2A-480D-843A-C137CF76DD72}"/>
                  </a:ext>
                </a:extLst>
              </p14:cNvPr>
              <p14:cNvContentPartPr/>
              <p14:nvPr/>
            </p14:nvContentPartPr>
            <p14:xfrm>
              <a:off x="6200280" y="2678400"/>
              <a:ext cx="2660760" cy="2582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1968F6-CA2A-480D-843A-C137CF76DD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0920" y="2669040"/>
                <a:ext cx="2679480" cy="26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352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094" y="1574388"/>
            <a:ext cx="74930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85450" y="2096183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Wikipedia</a:t>
            </a:r>
            <a:endParaRPr lang="en-US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ED1BB2C-4A3D-43F5-906D-B1E1C281F471}"/>
              </a:ext>
            </a:extLst>
          </p:cNvPr>
          <p:cNvGrpSpPr/>
          <p:nvPr/>
        </p:nvGrpSpPr>
        <p:grpSpPr>
          <a:xfrm>
            <a:off x="6189177" y="4705374"/>
            <a:ext cx="2543674" cy="1910715"/>
            <a:chOff x="6423357" y="4557996"/>
            <a:chExt cx="2671082" cy="20580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209634-2DFB-456B-B215-72E206083896}"/>
                    </a:ext>
                  </a:extLst>
                </p14:cNvPr>
                <p14:cNvContentPartPr/>
                <p14:nvPr/>
              </p14:nvContentPartPr>
              <p14:xfrm>
                <a:off x="8334153" y="5593699"/>
                <a:ext cx="760286" cy="195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209634-2DFB-456B-B215-72E2060838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25517" y="5584699"/>
                  <a:ext cx="777917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A0DA96D-3A21-439A-93A3-0DADCF5F97EB}"/>
                    </a:ext>
                  </a:extLst>
                </p14:cNvPr>
                <p14:cNvContentPartPr/>
                <p14:nvPr/>
              </p14:nvContentPartPr>
              <p14:xfrm>
                <a:off x="6423357" y="4811146"/>
                <a:ext cx="830265" cy="530376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A0DA96D-3A21-439A-93A3-0DADCF5F97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5715" y="4793503"/>
                  <a:ext cx="865910" cy="56602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BFB30D6-5863-445C-ADAA-F7F20C39BF4D}"/>
                </a:ext>
              </a:extLst>
            </p:cNvPr>
            <p:cNvSpPr/>
            <p:nvPr/>
          </p:nvSpPr>
          <p:spPr>
            <a:xfrm>
              <a:off x="7476311" y="4557996"/>
              <a:ext cx="1355705" cy="817697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6CC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1DF998-DA5D-4BDB-B82A-9D2DEDFFA513}"/>
                    </a:ext>
                  </a:extLst>
                </p14:cNvPr>
                <p14:cNvContentPartPr/>
                <p14:nvPr/>
              </p14:nvContentPartPr>
              <p14:xfrm>
                <a:off x="7615974" y="4666278"/>
                <a:ext cx="460501" cy="164183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1DF998-DA5D-4BDB-B82A-9D2DEDFFA5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06973" y="4657296"/>
                  <a:ext cx="478143" cy="181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4C6757-AE11-43E3-BAE2-3E3FCDFF7E3B}"/>
                    </a:ext>
                  </a:extLst>
                </p14:cNvPr>
                <p14:cNvContentPartPr/>
                <p14:nvPr/>
              </p14:nvContentPartPr>
              <p14:xfrm>
                <a:off x="7615974" y="4924894"/>
                <a:ext cx="1136870" cy="322196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4C6757-AE11-43E3-BAE2-3E3FCDFF7E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06974" y="4915894"/>
                  <a:ext cx="1154510" cy="339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66F0B4B-01C5-4832-8062-2DBA705DD0F2}"/>
                    </a:ext>
                  </a:extLst>
                </p14:cNvPr>
                <p14:cNvContentPartPr/>
                <p14:nvPr/>
              </p14:nvContentPartPr>
              <p14:xfrm>
                <a:off x="7469491" y="5486390"/>
                <a:ext cx="474437" cy="227496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66F0B4B-01C5-4832-8062-2DBA705DD0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60492" y="5477751"/>
                  <a:ext cx="492075" cy="245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B915728-1309-44F0-A0E1-F126A191452E}"/>
                    </a:ext>
                  </a:extLst>
                </p14:cNvPr>
                <p14:cNvContentPartPr/>
                <p14:nvPr/>
              </p14:nvContentPartPr>
              <p14:xfrm>
                <a:off x="7964685" y="5593699"/>
                <a:ext cx="300082" cy="120186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B915728-1309-44F0-A0E1-F126A19145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55679" y="5584676"/>
                  <a:ext cx="317734" cy="137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5B60969-65BE-4820-A892-6F3684A760CC}"/>
                    </a:ext>
                  </a:extLst>
                </p14:cNvPr>
                <p14:cNvContentPartPr/>
                <p14:nvPr/>
              </p14:nvContentPartPr>
              <p14:xfrm>
                <a:off x="7448438" y="5890141"/>
                <a:ext cx="216462" cy="31925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5B60969-65BE-4820-A892-6F3684A760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39794" y="5881532"/>
                  <a:ext cx="234110" cy="49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0B1E2CC-21C1-42CB-830B-661FFEA4299B}"/>
                    </a:ext>
                  </a:extLst>
                </p14:cNvPr>
                <p14:cNvContentPartPr/>
                <p14:nvPr/>
              </p14:nvContentPartPr>
              <p14:xfrm>
                <a:off x="7713530" y="5814488"/>
                <a:ext cx="544120" cy="189401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0B1E2CC-21C1-42CB-830B-661FFEA429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04533" y="5805863"/>
                  <a:ext cx="561754" cy="207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D018FAD-9B00-4007-A056-0D4EA5475703}"/>
                    </a:ext>
                  </a:extLst>
                </p14:cNvPr>
                <p14:cNvContentPartPr/>
                <p14:nvPr/>
              </p14:nvContentPartPr>
              <p14:xfrm>
                <a:off x="8306280" y="5915359"/>
                <a:ext cx="118906" cy="75921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D018FAD-9B00-4007-A056-0D4EA54757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7658" y="5906723"/>
                  <a:ext cx="136508" cy="9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67A0ADF-BF5A-4722-903C-3B1668F668D8}"/>
                    </a:ext>
                  </a:extLst>
                </p14:cNvPr>
                <p14:cNvContentPartPr/>
                <p14:nvPr/>
              </p14:nvContentPartPr>
              <p14:xfrm>
                <a:off x="8501689" y="5839706"/>
                <a:ext cx="453384" cy="1770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67A0ADF-BF5A-4722-903C-3B1668F668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92700" y="5831069"/>
                  <a:ext cx="471002" cy="194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207912C-7A45-4534-B091-EA2961F6FA53}"/>
                    </a:ext>
                  </a:extLst>
                </p14:cNvPr>
                <p14:cNvContentPartPr/>
                <p14:nvPr/>
              </p14:nvContentPartPr>
              <p14:xfrm>
                <a:off x="7462374" y="6199460"/>
                <a:ext cx="167536" cy="38095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207912C-7A45-4534-B091-EA2961F6FA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53764" y="6190475"/>
                  <a:ext cx="185115" cy="55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425CA27-38C6-4510-A454-0FF535B688F2}"/>
                    </a:ext>
                  </a:extLst>
                </p14:cNvPr>
                <p14:cNvContentPartPr/>
                <p14:nvPr/>
              </p14:nvContentPartPr>
              <p14:xfrm>
                <a:off x="7748519" y="6110930"/>
                <a:ext cx="118906" cy="233666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425CA27-38C6-4510-A454-0FF535B688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39511" y="6102289"/>
                  <a:ext cx="136562" cy="251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F6EFBD8-69BE-4DBD-AB0E-68E95546E8CE}"/>
                    </a:ext>
                  </a:extLst>
                </p14:cNvPr>
                <p14:cNvContentPartPr/>
                <p14:nvPr/>
              </p14:nvContentPartPr>
              <p14:xfrm>
                <a:off x="7901822" y="6148757"/>
                <a:ext cx="139662" cy="138966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F6EFBD8-69BE-4DBD-AB0E-68E95546E8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92823" y="6140139"/>
                  <a:ext cx="157300" cy="156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8B3E56C-ACD1-492E-88A8-D1B5CD9EE0FA}"/>
                    </a:ext>
                  </a:extLst>
                </p14:cNvPr>
                <p14:cNvContentPartPr/>
                <p14:nvPr/>
              </p14:nvContentPartPr>
              <p14:xfrm>
                <a:off x="8117988" y="6136148"/>
                <a:ext cx="195705" cy="170622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8B3E56C-ACD1-492E-88A8-D1B5CD9EE0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09354" y="6127509"/>
                  <a:ext cx="213333" cy="188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DD1BDD0-C550-44AB-BB59-558BC66B1612}"/>
                    </a:ext>
                  </a:extLst>
                </p14:cNvPr>
                <p14:cNvContentPartPr/>
                <p14:nvPr/>
              </p14:nvContentPartPr>
              <p14:xfrm>
                <a:off x="7769276" y="6603212"/>
                <a:ext cx="21350" cy="12877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DD1BDD0-C550-44AB-BB59-558BC66B16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60591" y="6594270"/>
                  <a:ext cx="39081" cy="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C73A4EA-B7C7-4B4A-8550-3AAD1FEC3969}"/>
                    </a:ext>
                  </a:extLst>
                </p14:cNvPr>
                <p14:cNvContentPartPr/>
                <p14:nvPr/>
              </p14:nvContentPartPr>
              <p14:xfrm>
                <a:off x="7887885" y="6590603"/>
                <a:ext cx="14233" cy="6707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C73A4EA-B7C7-4B4A-8550-3AAD1FEC39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78989" y="6581288"/>
                  <a:ext cx="31668" cy="24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042B9AB-0FCE-4976-AF79-7B421AADAD2D}"/>
                    </a:ext>
                  </a:extLst>
                </p14:cNvPr>
                <p14:cNvContentPartPr/>
                <p14:nvPr/>
              </p14:nvContentPartPr>
              <p14:xfrm>
                <a:off x="7992558" y="6596773"/>
                <a:ext cx="21350" cy="6707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042B9AB-0FCE-4976-AF79-7B421AADAD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83511" y="6587830"/>
                  <a:ext cx="39081" cy="24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F17E1A9-75F0-42BA-85F6-7AF72C2B793D}"/>
                    </a:ext>
                  </a:extLst>
                </p14:cNvPr>
                <p14:cNvContentPartPr/>
                <p14:nvPr/>
              </p14:nvContentPartPr>
              <p14:xfrm>
                <a:off x="8111167" y="6590603"/>
                <a:ext cx="21350" cy="6707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F17E1A9-75F0-42BA-85F6-7AF72C2B79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02120" y="6581288"/>
                  <a:ext cx="39081" cy="249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8EC10DF-C115-402F-81C8-E7D2DCB3B166}"/>
              </a:ext>
            </a:extLst>
          </p:cNvPr>
          <p:cNvGrpSpPr/>
          <p:nvPr/>
        </p:nvGrpSpPr>
        <p:grpSpPr>
          <a:xfrm>
            <a:off x="1513820" y="3047825"/>
            <a:ext cx="2497176" cy="3433411"/>
            <a:chOff x="1513820" y="2772596"/>
            <a:chExt cx="2622255" cy="369823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534E3F4-8D44-488D-AEB3-11C605D2544F}"/>
                    </a:ext>
                  </a:extLst>
                </p14:cNvPr>
                <p14:cNvContentPartPr/>
                <p14:nvPr/>
              </p14:nvContentPartPr>
              <p14:xfrm>
                <a:off x="1619913" y="2772596"/>
                <a:ext cx="1381206" cy="536547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534E3F4-8D44-488D-AEB3-11C605D2544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01910" y="2754603"/>
                  <a:ext cx="1416852" cy="57217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3749A4C-AD9C-40C0-8354-D3F7D919FFF1}"/>
                </a:ext>
              </a:extLst>
            </p:cNvPr>
            <p:cNvSpPr/>
            <p:nvPr/>
          </p:nvSpPr>
          <p:spPr>
            <a:xfrm>
              <a:off x="1687891" y="4040993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24A2A66-FAD5-47AF-AC7A-2A68A7E29AAE}"/>
                </a:ext>
              </a:extLst>
            </p:cNvPr>
            <p:cNvSpPr/>
            <p:nvPr/>
          </p:nvSpPr>
          <p:spPr>
            <a:xfrm>
              <a:off x="1677715" y="4475830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7779688-615E-4190-B55C-52D7D4152442}"/>
                </a:ext>
              </a:extLst>
            </p:cNvPr>
            <p:cNvSpPr/>
            <p:nvPr/>
          </p:nvSpPr>
          <p:spPr>
            <a:xfrm>
              <a:off x="1677715" y="4910667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5966076-D3C6-4CC9-B60D-7BB2506F0D8A}"/>
                </a:ext>
              </a:extLst>
            </p:cNvPr>
            <p:cNvSpPr/>
            <p:nvPr/>
          </p:nvSpPr>
          <p:spPr>
            <a:xfrm>
              <a:off x="1687891" y="6001859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1EDBB5D-3DDA-4238-BAC4-A74B6856ED67}"/>
                </a:ext>
              </a:extLst>
            </p:cNvPr>
            <p:cNvCxnSpPr>
              <a:cxnSpLocks/>
              <a:endCxn id="96" idx="1"/>
            </p:cNvCxnSpPr>
            <p:nvPr/>
          </p:nvCxnSpPr>
          <p:spPr>
            <a:xfrm flipV="1">
              <a:off x="2741240" y="4186442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F019F78-80C9-4E53-A172-B4A4B7E7C2FC}"/>
                </a:ext>
              </a:extLst>
            </p:cNvPr>
            <p:cNvSpPr/>
            <p:nvPr/>
          </p:nvSpPr>
          <p:spPr>
            <a:xfrm>
              <a:off x="3070359" y="4040993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539DC4-8829-455C-A43E-FF47F69B7545}"/>
                    </a:ext>
                  </a:extLst>
                </p14:cNvPr>
                <p14:cNvContentPartPr/>
                <p14:nvPr/>
              </p14:nvContentPartPr>
              <p14:xfrm>
                <a:off x="1555630" y="3738738"/>
                <a:ext cx="132842" cy="120186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539DC4-8829-455C-A43E-FF47F69B754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46630" y="3729742"/>
                  <a:ext cx="150482" cy="137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151847-3CF0-488E-8911-9C7DBF9DBA95}"/>
                    </a:ext>
                  </a:extLst>
                </p14:cNvPr>
                <p14:cNvContentPartPr/>
                <p14:nvPr/>
              </p14:nvContentPartPr>
              <p14:xfrm>
                <a:off x="1541693" y="6306651"/>
                <a:ext cx="258272" cy="164183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151847-3CF0-488E-8911-9C7DBF9DBA9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32688" y="6297669"/>
                  <a:ext cx="275922" cy="181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38AA048-01FF-41BE-85B0-3294D1B93B07}"/>
                    </a:ext>
                  </a:extLst>
                </p14:cNvPr>
                <p14:cNvContentPartPr/>
                <p14:nvPr/>
              </p14:nvContentPartPr>
              <p14:xfrm>
                <a:off x="2162317" y="5379230"/>
                <a:ext cx="7413" cy="19316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38AA048-01FF-41BE-85B0-3294D1B93B0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53492" y="5370119"/>
                  <a:ext cx="24710" cy="37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DACC8-5653-416C-B1AC-A3A8DD947D0C}"/>
                    </a:ext>
                  </a:extLst>
                </p14:cNvPr>
                <p14:cNvContentPartPr/>
                <p14:nvPr/>
              </p14:nvContentPartPr>
              <p14:xfrm>
                <a:off x="2155200" y="5505318"/>
                <a:ext cx="21350" cy="19316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DACC8-5653-416C-B1AC-A3A8DD947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46515" y="5496375"/>
                  <a:ext cx="39081" cy="3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6B6298-5EE7-4C0F-8299-D64BAAFFAB37}"/>
                    </a:ext>
                  </a:extLst>
                </p14:cNvPr>
                <p14:cNvContentPartPr/>
                <p14:nvPr/>
              </p14:nvContentPartPr>
              <p14:xfrm>
                <a:off x="2148380" y="5650454"/>
                <a:ext cx="28170" cy="1287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6B6298-5EE7-4C0F-8299-D64BAAFFAB3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9351" y="5641512"/>
                  <a:ext cx="45867" cy="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AA2D76C-AD84-41AF-97D0-C5BB989014BD}"/>
                    </a:ext>
                  </a:extLst>
                </p14:cNvPr>
                <p14:cNvContentPartPr/>
                <p14:nvPr/>
              </p14:nvContentPartPr>
              <p14:xfrm>
                <a:off x="2155200" y="5801760"/>
                <a:ext cx="28170" cy="31925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AA2D76C-AD84-41AF-97D0-C5BB989014B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6532" y="5793151"/>
                  <a:ext cx="45867" cy="49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94E786E-A03A-4080-B58C-F68CA826A909}"/>
                    </a:ext>
                  </a:extLst>
                </p14:cNvPr>
                <p14:cNvContentPartPr/>
                <p14:nvPr/>
              </p14:nvContentPartPr>
              <p14:xfrm>
                <a:off x="1851918" y="3743485"/>
                <a:ext cx="725296" cy="277931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94E786E-A03A-4080-B58C-F68CA826A90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42924" y="3734845"/>
                  <a:ext cx="742925" cy="295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45ED31-614D-44BC-9442-D92307B879CB}"/>
                    </a:ext>
                  </a:extLst>
                </p14:cNvPr>
                <p14:cNvContentPartPr/>
                <p14:nvPr/>
              </p14:nvContentPartPr>
              <p14:xfrm>
                <a:off x="3849831" y="4319013"/>
                <a:ext cx="2965" cy="268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45ED31-614D-44BC-9442-D92307B879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45878" y="4315797"/>
                  <a:ext cx="10872" cy="6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829BFF-E606-45E0-8210-DB8519DBDD1C}"/>
                    </a:ext>
                  </a:extLst>
                </p14:cNvPr>
                <p14:cNvContentPartPr/>
                <p14:nvPr/>
              </p14:nvContentPartPr>
              <p14:xfrm>
                <a:off x="3333880" y="4041618"/>
                <a:ext cx="297" cy="268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829BFF-E606-45E0-8210-DB8519DBDD1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30316" y="4038402"/>
                  <a:ext cx="7425" cy="6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36BB13A-5BA5-47F2-B560-4DBB772656C6}"/>
                    </a:ext>
                  </a:extLst>
                </p14:cNvPr>
                <p14:cNvContentPartPr/>
                <p14:nvPr/>
              </p14:nvContentPartPr>
              <p14:xfrm>
                <a:off x="3082725" y="3744908"/>
                <a:ext cx="844202" cy="202278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36BB13A-5BA5-47F2-B560-4DBB772656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74085" y="3736270"/>
                  <a:ext cx="861842" cy="219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C3EBBC3-DA4F-4BEE-B2E4-08B5E5963912}"/>
                    </a:ext>
                  </a:extLst>
                </p14:cNvPr>
                <p14:cNvContentPartPr/>
                <p14:nvPr/>
              </p14:nvContentPartPr>
              <p14:xfrm>
                <a:off x="3110598" y="4161537"/>
                <a:ext cx="112086" cy="101139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C3EBBC3-DA4F-4BEE-B2E4-08B5E596391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01948" y="4152539"/>
                  <a:ext cx="129746" cy="118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331C1D0-86CB-47D2-ABE8-8243FEC0E2DA}"/>
                    </a:ext>
                  </a:extLst>
                </p14:cNvPr>
                <p14:cNvContentPartPr/>
                <p14:nvPr/>
              </p14:nvContentPartPr>
              <p14:xfrm>
                <a:off x="3292070" y="4155098"/>
                <a:ext cx="125726" cy="114016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331C1D0-86CB-47D2-ABE8-8243FEC0E2D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83064" y="4146106"/>
                  <a:ext cx="143378" cy="1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7EE912-40E5-42E6-8634-4DA9FDDCA4DA}"/>
                    </a:ext>
                  </a:extLst>
                </p14:cNvPr>
                <p14:cNvContentPartPr/>
                <p14:nvPr/>
              </p14:nvContentPartPr>
              <p14:xfrm>
                <a:off x="3508236" y="4155098"/>
                <a:ext cx="188589" cy="126625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7EE912-40E5-42E6-8634-4DA9FDDCA4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99221" y="4146105"/>
                  <a:ext cx="206258" cy="144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B052271-9CAF-4E43-84A4-9EEF0FB6A260}"/>
                    </a:ext>
                  </a:extLst>
                </p14:cNvPr>
                <p14:cNvContentPartPr/>
                <p14:nvPr/>
              </p14:nvContentPartPr>
              <p14:xfrm>
                <a:off x="3745455" y="4249799"/>
                <a:ext cx="7413" cy="6707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B052271-9CAF-4E43-84A4-9EEF0FB6A26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36189" y="4240974"/>
                  <a:ext cx="25575" cy="24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77E5D71-A956-4E8C-8E98-D3CEE7B3DC3C}"/>
                    </a:ext>
                  </a:extLst>
                </p14:cNvPr>
                <p14:cNvContentPartPr/>
                <p14:nvPr/>
              </p14:nvContentPartPr>
              <p14:xfrm>
                <a:off x="3808021" y="4243360"/>
                <a:ext cx="56339" cy="12877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77E5D71-A956-4E8C-8E98-D3CEE7B3DC3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99353" y="4234530"/>
                  <a:ext cx="74035" cy="30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37C8047-3F4F-4B3B-81BE-D0852751C530}"/>
                    </a:ext>
                  </a:extLst>
                </p14:cNvPr>
                <p14:cNvContentPartPr/>
                <p14:nvPr/>
              </p14:nvContentPartPr>
              <p14:xfrm>
                <a:off x="3947683" y="4167707"/>
                <a:ext cx="167536" cy="94969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37C8047-3F4F-4B3B-81BE-D0852751C5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38714" y="4158714"/>
                  <a:ext cx="185115" cy="11259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611D76-96D7-4FAE-9B29-FC71E0084619}"/>
                </a:ext>
              </a:extLst>
            </p:cNvPr>
            <p:cNvCxnSpPr>
              <a:cxnSpLocks/>
              <a:endCxn id="115" idx="1"/>
            </p:cNvCxnSpPr>
            <p:nvPr/>
          </p:nvCxnSpPr>
          <p:spPr>
            <a:xfrm flipV="1">
              <a:off x="2741240" y="4629399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7BB6312-9EB1-44A4-B649-AF3303C9CA7F}"/>
                </a:ext>
              </a:extLst>
            </p:cNvPr>
            <p:cNvSpPr/>
            <p:nvPr/>
          </p:nvSpPr>
          <p:spPr>
            <a:xfrm>
              <a:off x="3070359" y="4483951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55F3A50-B909-4294-9EF4-6B5A43BDBF6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2753606" y="5065746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2DC576C-6300-4524-BE9E-3BE72F1F4010}"/>
                </a:ext>
              </a:extLst>
            </p:cNvPr>
            <p:cNvSpPr/>
            <p:nvPr/>
          </p:nvSpPr>
          <p:spPr>
            <a:xfrm>
              <a:off x="3082725" y="4920297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3322713-25ED-4A54-BF76-2DE155E77E6C}"/>
                    </a:ext>
                  </a:extLst>
                </p14:cNvPr>
                <p14:cNvContentPartPr/>
                <p14:nvPr/>
              </p14:nvContentPartPr>
              <p14:xfrm>
                <a:off x="1583503" y="4110952"/>
                <a:ext cx="7413" cy="75921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3322713-25ED-4A54-BF76-2DE155E77E6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75031" y="4102316"/>
                  <a:ext cx="24710" cy="9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F486E9A-01D6-4CAD-BAB8-F62581148726}"/>
                    </a:ext>
                  </a:extLst>
                </p14:cNvPr>
                <p14:cNvContentPartPr/>
                <p14:nvPr/>
              </p14:nvContentPartPr>
              <p14:xfrm>
                <a:off x="1555630" y="4552530"/>
                <a:ext cx="83916" cy="8853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F486E9A-01D6-4CAD-BAB8-F6258114872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46986" y="4543893"/>
                  <a:ext cx="101564" cy="106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C4BD814-5F05-4343-A458-1CCADD36DAE3}"/>
                    </a:ext>
                  </a:extLst>
                </p14:cNvPr>
                <p14:cNvContentPartPr/>
                <p14:nvPr/>
              </p14:nvContentPartPr>
              <p14:xfrm>
                <a:off x="1513820" y="4994376"/>
                <a:ext cx="91033" cy="8853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C4BD814-5F05-4343-A458-1CCADD36DA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05150" y="4985379"/>
                  <a:ext cx="108734" cy="106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071B167-60F8-454A-A539-6BBDCACCB896}"/>
                    </a:ext>
                  </a:extLst>
                </p14:cNvPr>
                <p14:cNvContentPartPr/>
                <p14:nvPr/>
              </p14:nvContentPartPr>
              <p14:xfrm>
                <a:off x="1520937" y="6104760"/>
                <a:ext cx="97853" cy="8853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071B167-60F8-454A-A539-6BBDCACCB89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11943" y="6095763"/>
                  <a:ext cx="115481" cy="10616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2B3925D-3DEF-4529-9936-F1C71AA491A4}"/>
                </a:ext>
              </a:extLst>
            </p:cNvPr>
            <p:cNvCxnSpPr>
              <a:cxnSpLocks/>
              <a:endCxn id="158" idx="1"/>
            </p:cNvCxnSpPr>
            <p:nvPr/>
          </p:nvCxnSpPr>
          <p:spPr>
            <a:xfrm flipV="1">
              <a:off x="2753606" y="6156283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B522CF7-D9BB-46AB-B0BA-4FA7D99ABDEF}"/>
                </a:ext>
              </a:extLst>
            </p:cNvPr>
            <p:cNvSpPr/>
            <p:nvPr/>
          </p:nvSpPr>
          <p:spPr>
            <a:xfrm>
              <a:off x="3082725" y="6010834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9092C-704B-4CFF-A67D-4072CC7CB545}"/>
              </a:ext>
            </a:extLst>
          </p:cNvPr>
          <p:cNvGrpSpPr/>
          <p:nvPr/>
        </p:nvGrpSpPr>
        <p:grpSpPr>
          <a:xfrm>
            <a:off x="4462426" y="3804062"/>
            <a:ext cx="1614081" cy="2712292"/>
            <a:chOff x="4610117" y="3587163"/>
            <a:chExt cx="1694927" cy="29214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8BD099F-F5B0-4354-BF9D-347A4F73729D}"/>
                    </a:ext>
                  </a:extLst>
                </p14:cNvPr>
                <p14:cNvContentPartPr/>
                <p14:nvPr/>
              </p14:nvContentPartPr>
              <p14:xfrm>
                <a:off x="4610117" y="4987819"/>
                <a:ext cx="425807" cy="435676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8BD099F-F5B0-4354-BF9D-347A4F73729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92120" y="4970176"/>
                  <a:ext cx="461441" cy="47132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16675E9-EC82-410E-9F2A-0CDA6FB0A8A4}"/>
                </a:ext>
              </a:extLst>
            </p:cNvPr>
            <p:cNvSpPr/>
            <p:nvPr/>
          </p:nvSpPr>
          <p:spPr>
            <a:xfrm>
              <a:off x="5328516" y="4040574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B04D439-78B2-469C-AF9C-2045C300B1AC}"/>
                </a:ext>
              </a:extLst>
            </p:cNvPr>
            <p:cNvSpPr/>
            <p:nvPr/>
          </p:nvSpPr>
          <p:spPr>
            <a:xfrm>
              <a:off x="5328515" y="4483951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67FFBE2-4AD9-431C-BC3E-6BD03C6136B1}"/>
                </a:ext>
              </a:extLst>
            </p:cNvPr>
            <p:cNvSpPr/>
            <p:nvPr/>
          </p:nvSpPr>
          <p:spPr>
            <a:xfrm>
              <a:off x="5328515" y="4927327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0A97D40-F938-42BC-B231-183A932B91A2}"/>
                </a:ext>
              </a:extLst>
            </p:cNvPr>
            <p:cNvSpPr/>
            <p:nvPr/>
          </p:nvSpPr>
          <p:spPr>
            <a:xfrm>
              <a:off x="5314579" y="6008039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1A57B40-8296-4012-9239-4C37B0A0714A}"/>
                    </a:ext>
                  </a:extLst>
                </p14:cNvPr>
                <p14:cNvContentPartPr/>
                <p14:nvPr/>
              </p14:nvContentPartPr>
              <p14:xfrm>
                <a:off x="5488913" y="5409696"/>
                <a:ext cx="7413" cy="19316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1A57B40-8296-4012-9239-4C37B0A0714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0088" y="5400753"/>
                  <a:ext cx="24710" cy="3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90E340-CE38-41EC-8EFF-C566BD1592C1}"/>
                    </a:ext>
                  </a:extLst>
                </p14:cNvPr>
                <p14:cNvContentPartPr/>
                <p14:nvPr/>
              </p14:nvContentPartPr>
              <p14:xfrm>
                <a:off x="5481796" y="5535784"/>
                <a:ext cx="21350" cy="19316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90E340-CE38-41EC-8EFF-C566BD1592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73111" y="5527037"/>
                  <a:ext cx="39081" cy="37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FC2E405-74F1-4753-99DB-2CF81D4C234B}"/>
                    </a:ext>
                  </a:extLst>
                </p14:cNvPr>
                <p14:cNvContentPartPr/>
                <p14:nvPr/>
              </p14:nvContentPartPr>
              <p14:xfrm>
                <a:off x="5474976" y="5680920"/>
                <a:ext cx="28170" cy="12877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FC2E405-74F1-4753-99DB-2CF81D4C234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65947" y="5672335"/>
                  <a:ext cx="45867" cy="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2D9982D-8A18-4100-9DB4-5AAF8690A41D}"/>
                    </a:ext>
                  </a:extLst>
                </p14:cNvPr>
                <p14:cNvContentPartPr/>
                <p14:nvPr/>
              </p14:nvContentPartPr>
              <p14:xfrm>
                <a:off x="5481796" y="5832226"/>
                <a:ext cx="28170" cy="31925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2D9982D-8A18-4100-9DB4-5AAF8690A4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73128" y="5823617"/>
                  <a:ext cx="45867" cy="49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AFE91D3-CC85-4932-A40A-65818C7BDD6B}"/>
                    </a:ext>
                  </a:extLst>
                </p14:cNvPr>
                <p14:cNvContentPartPr/>
                <p14:nvPr/>
              </p14:nvContentPartPr>
              <p14:xfrm>
                <a:off x="5279666" y="3587163"/>
                <a:ext cx="1025378" cy="391411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AFE91D3-CC85-4932-A40A-65818C7BDD6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70665" y="3578521"/>
                  <a:ext cx="1043020" cy="409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E4B8561-297C-4A2A-BB96-487806C0B67D}"/>
                    </a:ext>
                  </a:extLst>
                </p14:cNvPr>
                <p14:cNvContentPartPr/>
                <p14:nvPr/>
              </p14:nvContentPartPr>
              <p14:xfrm>
                <a:off x="5732754" y="6325430"/>
                <a:ext cx="467617" cy="183231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E4B8561-297C-4A2A-BB96-487806C0B67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24114" y="6316790"/>
                  <a:ext cx="485256" cy="200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90C488A-6F40-4C18-9D94-32722FA85EEC}"/>
                    </a:ext>
                  </a:extLst>
                </p14:cNvPr>
                <p14:cNvContentPartPr/>
                <p14:nvPr/>
              </p14:nvContentPartPr>
              <p14:xfrm>
                <a:off x="5412212" y="4129731"/>
                <a:ext cx="132842" cy="189669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90C488A-6F40-4C18-9D94-32722FA85EE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03212" y="4121093"/>
                  <a:ext cx="150482" cy="2073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8957647-70AB-4F31-9DF4-47B0A3143C6C}"/>
                  </a:ext>
                </a:extLst>
              </p14:cNvPr>
              <p14:cNvContentPartPr/>
              <p14:nvPr/>
            </p14:nvContentPartPr>
            <p14:xfrm>
              <a:off x="8586578" y="4899550"/>
              <a:ext cx="524943" cy="468735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8957647-70AB-4F31-9DF4-47B0A3143C6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568576" y="4881549"/>
                <a:ext cx="560587" cy="504376"/>
              </a:xfrm>
              <a:prstGeom prst="rect">
                <a:avLst/>
              </a:prstGeom>
            </p:spPr>
          </p:pic>
        </mc:Fallback>
      </mc:AlternateContent>
      <p:sp>
        <p:nvSpPr>
          <p:cNvPr id="153" name="Rectangle 152">
            <a:extLst>
              <a:ext uri="{FF2B5EF4-FFF2-40B4-BE49-F238E27FC236}">
                <a16:creationId xmlns:a16="http://schemas.microsoft.com/office/drawing/2014/main" id="{657A1874-31FC-4A3D-A81E-7373C3900541}"/>
              </a:ext>
            </a:extLst>
          </p:cNvPr>
          <p:cNvSpPr/>
          <p:nvPr/>
        </p:nvSpPr>
        <p:spPr>
          <a:xfrm>
            <a:off x="9204973" y="4724846"/>
            <a:ext cx="1291039" cy="75914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CC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624325F-2A44-43AB-9AC9-A7FCDFE09DED}"/>
                  </a:ext>
                </a:extLst>
              </p14:cNvPr>
              <p14:cNvContentPartPr/>
              <p14:nvPr/>
            </p14:nvContentPartPr>
            <p14:xfrm>
              <a:off x="9330365" y="4964057"/>
              <a:ext cx="212914" cy="176087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624325F-2A44-43AB-9AC9-A7FCDFE09DE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321374" y="4955055"/>
                <a:ext cx="230537" cy="193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404E725-447D-40D9-9C30-0482ADC6E743}"/>
                  </a:ext>
                </a:extLst>
              </p14:cNvPr>
              <p14:cNvContentPartPr/>
              <p14:nvPr/>
            </p14:nvContentPartPr>
            <p14:xfrm>
              <a:off x="9542997" y="5040021"/>
              <a:ext cx="93186" cy="93897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404E725-447D-40D9-9C30-0482ADC6E74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534037" y="5030992"/>
                <a:ext cx="110748" cy="111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B815F5C-B375-445E-A580-10CC53F2B636}"/>
                  </a:ext>
                </a:extLst>
              </p14:cNvPr>
              <p14:cNvContentPartPr/>
              <p14:nvPr/>
            </p14:nvContentPartPr>
            <p14:xfrm>
              <a:off x="9688987" y="4952351"/>
              <a:ext cx="432041" cy="211205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B815F5C-B375-445E-A580-10CC53F2B63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679986" y="4943356"/>
                <a:ext cx="449683" cy="228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49602AE-79BA-484C-BAA8-704CEF17623A}"/>
                  </a:ext>
                </a:extLst>
              </p14:cNvPr>
              <p14:cNvContentPartPr/>
              <p14:nvPr/>
            </p14:nvContentPartPr>
            <p14:xfrm>
              <a:off x="8997601" y="3073369"/>
              <a:ext cx="1587638" cy="73461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49602AE-79BA-484C-BAA8-704CEF17623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979601" y="3055715"/>
                <a:ext cx="1623279" cy="770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F8ECA37-F52D-4F1C-B7F7-1C5FEA3D10A7}"/>
                  </a:ext>
                </a:extLst>
              </p14:cNvPr>
              <p14:cNvContentPartPr/>
              <p14:nvPr/>
            </p14:nvContentPartPr>
            <p14:xfrm>
              <a:off x="10675745" y="3374167"/>
              <a:ext cx="571495" cy="336226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F8ECA37-F52D-4F1C-B7F7-1C5FEA3D10A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657762" y="3356168"/>
                <a:ext cx="607101" cy="371865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4FED51B-195D-4034-BAD2-D22D071DF215}"/>
              </a:ext>
            </a:extLst>
          </p:cNvPr>
          <p:cNvGrpSpPr/>
          <p:nvPr/>
        </p:nvGrpSpPr>
        <p:grpSpPr>
          <a:xfrm>
            <a:off x="3818755" y="2437939"/>
            <a:ext cx="4257720" cy="657360"/>
            <a:chOff x="3838530" y="2581230"/>
            <a:chExt cx="4257720" cy="657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DD6FEC-FA8F-4CAE-8243-D0370C8CB23A}"/>
                    </a:ext>
                  </a:extLst>
                </p14:cNvPr>
                <p14:cNvContentPartPr/>
                <p14:nvPr/>
              </p14:nvContentPartPr>
              <p14:xfrm>
                <a:off x="5200410" y="295275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="" id="{D6DD6FEC-FA8F-4CAE-8243-D0370C8CB23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82770" y="284475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1B99635-D40F-4364-9392-C62F89305F47}"/>
                    </a:ext>
                  </a:extLst>
                </p14:cNvPr>
                <p14:cNvContentPartPr/>
                <p14:nvPr/>
              </p14:nvContentPartPr>
              <p14:xfrm>
                <a:off x="3838530" y="2581230"/>
                <a:ext cx="2162160" cy="619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1B99635-D40F-4364-9392-C62F89305F4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820533" y="2563230"/>
                  <a:ext cx="2197794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C44734B-5560-40A4-BDD9-5CE1EC86E009}"/>
                    </a:ext>
                  </a:extLst>
                </p14:cNvPr>
                <p14:cNvContentPartPr/>
                <p14:nvPr/>
              </p14:nvContentPartPr>
              <p14:xfrm>
                <a:off x="6390930" y="2647830"/>
                <a:ext cx="829440" cy="390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C44734B-5560-40A4-BDD9-5CE1EC86E00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73282" y="2629830"/>
                  <a:ext cx="865095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9F162DF-4342-4509-BAAC-3B7A9BDA43C4}"/>
                    </a:ext>
                  </a:extLst>
                </p14:cNvPr>
                <p14:cNvContentPartPr/>
                <p14:nvPr/>
              </p14:nvContentPartPr>
              <p14:xfrm>
                <a:off x="7267530" y="2790750"/>
                <a:ext cx="200520" cy="257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9F162DF-4342-4509-BAAC-3B7A9BDA43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49530" y="2772750"/>
                  <a:ext cx="236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ABCCB09-2149-49C0-A4EB-40E156750323}"/>
                    </a:ext>
                  </a:extLst>
                </p14:cNvPr>
                <p14:cNvContentPartPr/>
                <p14:nvPr/>
              </p14:nvContentPartPr>
              <p14:xfrm>
                <a:off x="7591170" y="2857350"/>
                <a:ext cx="9720" cy="152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ABCCB09-2149-49C0-A4EB-40E15675032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73530" y="2839350"/>
                  <a:ext cx="45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6675CAC-2928-4FD7-A268-9DEFC1D15D76}"/>
                    </a:ext>
                  </a:extLst>
                </p14:cNvPr>
                <p14:cNvContentPartPr/>
                <p14:nvPr/>
              </p14:nvContentPartPr>
              <p14:xfrm>
                <a:off x="7562730" y="2742870"/>
                <a:ext cx="38520" cy="47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6675CAC-2928-4FD7-A268-9DEFC1D15D7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44730" y="2725230"/>
                  <a:ext cx="74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AE0F96C-B519-4CC0-83EA-BF3A3552883D}"/>
                    </a:ext>
                  </a:extLst>
                </p14:cNvPr>
                <p14:cNvContentPartPr/>
                <p14:nvPr/>
              </p14:nvContentPartPr>
              <p14:xfrm>
                <a:off x="7734090" y="2819190"/>
                <a:ext cx="362160" cy="419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AE0F96C-B519-4CC0-83EA-BF3A355288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16450" y="2801550"/>
                  <a:ext cx="39780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F20692-3488-485E-933F-C658F995D2FC}"/>
                  </a:ext>
                </a:extLst>
              </p14:cNvPr>
              <p14:cNvContentPartPr/>
              <p14:nvPr/>
            </p14:nvContentPartPr>
            <p14:xfrm>
              <a:off x="1168200" y="2993760"/>
              <a:ext cx="10947240" cy="3678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F20692-3488-485E-933F-C658F995D2F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58840" y="2984400"/>
                <a:ext cx="10965960" cy="36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36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Street View House Numbers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407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ufldl.stanford.edu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housenumbers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80550" y="2569463"/>
            <a:ext cx="1768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32x32 pixels</a:t>
            </a:r>
          </a:p>
          <a:p>
            <a:r>
              <a:rPr lang="en-US" sz="2400" dirty="0"/>
              <a:t>10 classes</a:t>
            </a:r>
          </a:p>
          <a:p>
            <a:r>
              <a:rPr lang="en-US" sz="2400" dirty="0"/>
              <a:t>~70000 train</a:t>
            </a:r>
          </a:p>
          <a:p>
            <a:r>
              <a:rPr lang="en-US" sz="2400" dirty="0"/>
              <a:t>~25000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992FA-1DAE-FD4C-9582-0BBA92414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17" y="1264583"/>
            <a:ext cx="5298017" cy="5194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2709B0-B359-41E7-B5BA-7AB2B12A968F}"/>
                  </a:ext>
                </a:extLst>
              </p14:cNvPr>
              <p14:cNvContentPartPr/>
              <p14:nvPr/>
            </p14:nvContentPartPr>
            <p14:xfrm>
              <a:off x="3814560" y="2611440"/>
              <a:ext cx="7371360" cy="3200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2709B0-B359-41E7-B5BA-7AB2B12A96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5200" y="2602080"/>
                <a:ext cx="7390080" cy="32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88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398CF5-031B-4E20-8D8B-3AA8943DBC49}"/>
                  </a:ext>
                </a:extLst>
              </p14:cNvPr>
              <p14:cNvContentPartPr/>
              <p14:nvPr/>
            </p14:nvContentPartPr>
            <p14:xfrm>
              <a:off x="9365773" y="3525649"/>
              <a:ext cx="790662" cy="49239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398CF5-031B-4E20-8D8B-3AA8943DBC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7771" y="3507639"/>
                <a:ext cx="826307" cy="52805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7C9736A-22D1-407D-8435-30D15AF47F73}"/>
              </a:ext>
            </a:extLst>
          </p:cNvPr>
          <p:cNvSpPr/>
          <p:nvPr/>
        </p:nvSpPr>
        <p:spPr>
          <a:xfrm>
            <a:off x="10368502" y="3290627"/>
            <a:ext cx="1291039" cy="75914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CC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4B38F9-C4B9-4035-AA9A-110A04610775}"/>
                  </a:ext>
                </a:extLst>
              </p14:cNvPr>
              <p14:cNvContentPartPr/>
              <p14:nvPr/>
            </p14:nvContentPartPr>
            <p14:xfrm>
              <a:off x="10501503" y="3391155"/>
              <a:ext cx="438536" cy="15242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4B38F9-C4B9-4035-AA9A-110A046107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2502" y="3382125"/>
                <a:ext cx="456178" cy="170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EA9F31-3DA2-4A1E-A97A-AC769E6F6337}"/>
                  </a:ext>
                </a:extLst>
              </p14:cNvPr>
              <p14:cNvContentPartPr/>
              <p14:nvPr/>
            </p14:nvContentPartPr>
            <p14:xfrm>
              <a:off x="10501503" y="3631252"/>
              <a:ext cx="1082642" cy="29912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EA9F31-3DA2-4A1E-A97A-AC769E6F63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92502" y="3622253"/>
                <a:ext cx="1100284" cy="316762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974AE443-8637-49EA-8D40-B30C1044C44C}"/>
              </a:ext>
            </a:extLst>
          </p:cNvPr>
          <p:cNvGrpSpPr/>
          <p:nvPr/>
        </p:nvGrpSpPr>
        <p:grpSpPr>
          <a:xfrm>
            <a:off x="10302021" y="4613468"/>
            <a:ext cx="1291039" cy="1881206"/>
            <a:chOff x="7655950" y="4920369"/>
            <a:chExt cx="1291039" cy="18812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52713E8-A8F2-47BA-A69A-FCB942AC5F6B}"/>
                    </a:ext>
                  </a:extLst>
                </p14:cNvPr>
                <p14:cNvContentPartPr/>
                <p14:nvPr/>
              </p14:nvContentPartPr>
              <p14:xfrm rot="5225398">
                <a:off x="8059619" y="4948473"/>
                <a:ext cx="524943" cy="468735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52713E8-A8F2-47BA-A69A-FCB942AC5F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5225398">
                  <a:off x="8041604" y="4930472"/>
                  <a:ext cx="560612" cy="50437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9FB783C-001C-40F7-8501-008C4EDA7D6B}"/>
                </a:ext>
              </a:extLst>
            </p:cNvPr>
            <p:cNvSpPr/>
            <p:nvPr/>
          </p:nvSpPr>
          <p:spPr>
            <a:xfrm>
              <a:off x="7655950" y="6042433"/>
              <a:ext cx="1291039" cy="75914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6CC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8200A63-0968-4CFE-91AF-A82BDAE2FB7C}"/>
                    </a:ext>
                  </a:extLst>
                </p14:cNvPr>
                <p14:cNvContentPartPr/>
                <p14:nvPr/>
              </p14:nvContentPartPr>
              <p14:xfrm>
                <a:off x="7916453" y="6292612"/>
                <a:ext cx="212914" cy="176087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8200A63-0968-4CFE-91AF-A82BDAE2FB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07792" y="6283610"/>
                  <a:ext cx="230597" cy="193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95EC370-7AA4-4F28-B422-6A5EEA6AE937}"/>
                    </a:ext>
                  </a:extLst>
                </p14:cNvPr>
                <p14:cNvContentPartPr/>
                <p14:nvPr/>
              </p14:nvContentPartPr>
              <p14:xfrm>
                <a:off x="8129085" y="6368576"/>
                <a:ext cx="93186" cy="93897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95EC370-7AA4-4F28-B422-6A5EEA6AE93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0417" y="6359975"/>
                  <a:ext cx="110884" cy="111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49FAE7-04F0-4CA1-AD9E-C80DA96664E0}"/>
                    </a:ext>
                  </a:extLst>
                </p14:cNvPr>
                <p14:cNvContentPartPr/>
                <p14:nvPr/>
              </p14:nvContentPartPr>
              <p14:xfrm>
                <a:off x="8275075" y="6280906"/>
                <a:ext cx="432041" cy="211205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49FAE7-04F0-4CA1-AD9E-C80DA96664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66434" y="6271896"/>
                  <a:ext cx="449683" cy="22886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FF0E9D2-DE3E-4E87-8036-F055BA0BEB71}"/>
                  </a:ext>
                </a:extLst>
              </p14:cNvPr>
              <p14:cNvContentPartPr/>
              <p14:nvPr/>
            </p14:nvContentPartPr>
            <p14:xfrm>
              <a:off x="10604362" y="1724555"/>
              <a:ext cx="1587638" cy="734617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FF0E9D2-DE3E-4E87-8036-F055BA0BEB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86362" y="1706559"/>
                <a:ext cx="1623279" cy="77025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DFEAE303-12FC-424D-AA82-E2F4213A3C6F}"/>
              </a:ext>
            </a:extLst>
          </p:cNvPr>
          <p:cNvGrpSpPr/>
          <p:nvPr/>
        </p:nvGrpSpPr>
        <p:grpSpPr>
          <a:xfrm>
            <a:off x="3769737" y="5652234"/>
            <a:ext cx="4329689" cy="1259279"/>
            <a:chOff x="1641485" y="5555374"/>
            <a:chExt cx="4329689" cy="12592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4BBEA33-F617-40E3-8B80-BAE804B89272}"/>
                    </a:ext>
                  </a:extLst>
                </p14:cNvPr>
                <p14:cNvContentPartPr/>
                <p14:nvPr/>
              </p14:nvContentPartPr>
              <p14:xfrm>
                <a:off x="1641485" y="5555374"/>
                <a:ext cx="1188720" cy="375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4BBEA33-F617-40E3-8B80-BAE804B8927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23845" y="5537734"/>
                  <a:ext cx="1224360" cy="41148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A53509D-509C-453A-BB2A-64A16B75D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4818" y="6202180"/>
              <a:ext cx="313420" cy="559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ECF1EB2-7F11-416E-A6DB-8AFBB2BB61A2}"/>
                </a:ext>
              </a:extLst>
            </p:cNvPr>
            <p:cNvSpPr/>
            <p:nvPr/>
          </p:nvSpPr>
          <p:spPr>
            <a:xfrm>
              <a:off x="5428683" y="6066758"/>
              <a:ext cx="329233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390A21-ACD1-4476-9298-C10FA226274B}"/>
                    </a:ext>
                  </a:extLst>
                </p14:cNvPr>
                <p14:cNvContentPartPr/>
                <p14:nvPr/>
              </p14:nvContentPartPr>
              <p14:xfrm>
                <a:off x="5568659" y="6796720"/>
                <a:ext cx="7059" cy="17933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390A21-ACD1-4476-9298-C10FA22627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59247" y="6788112"/>
                  <a:ext cx="26275" cy="3550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8409401-4343-4CDA-B9A4-1A8627140264}"/>
                </a:ext>
              </a:extLst>
            </p:cNvPr>
            <p:cNvSpPr/>
            <p:nvPr/>
          </p:nvSpPr>
          <p:spPr>
            <a:xfrm>
              <a:off x="3276005" y="6053490"/>
              <a:ext cx="1003106" cy="27006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C4DB751-B57F-495A-BBD8-55E9F4CF551D}"/>
                    </a:ext>
                  </a:extLst>
                </p14:cNvPr>
                <p14:cNvContentPartPr/>
                <p14:nvPr/>
              </p14:nvContentPartPr>
              <p14:xfrm>
                <a:off x="4650031" y="6219765"/>
                <a:ext cx="405497" cy="404478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C4DB751-B57F-495A-BBD8-55E9F4CF55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32369" y="6202132"/>
                  <a:ext cx="441181" cy="440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98A3D75-9FC9-444A-85FE-8EADF311659B}"/>
                    </a:ext>
                  </a:extLst>
                </p14:cNvPr>
                <p14:cNvContentPartPr/>
                <p14:nvPr/>
              </p14:nvContentPartPr>
              <p14:xfrm>
                <a:off x="1890819" y="5957736"/>
                <a:ext cx="126506" cy="1115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98A3D75-9FC9-444A-85FE-8EADF31165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81783" y="5949098"/>
                  <a:ext cx="144217" cy="129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69F539-C6FB-42A1-AC84-6A2DE68E3E39}"/>
                    </a:ext>
                  </a:extLst>
                </p14:cNvPr>
                <p14:cNvContentPartPr/>
                <p14:nvPr/>
              </p14:nvContentPartPr>
              <p14:xfrm>
                <a:off x="1883412" y="6525683"/>
                <a:ext cx="245953" cy="152426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69F539-C6FB-42A1-AC84-6A2DE68E3E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4409" y="6517035"/>
                  <a:ext cx="263598" cy="170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CA493A-BD4E-4898-83D1-7AF3AAED0883}"/>
                    </a:ext>
                  </a:extLst>
                </p14:cNvPr>
                <p14:cNvContentPartPr/>
                <p14:nvPr/>
              </p14:nvContentPartPr>
              <p14:xfrm>
                <a:off x="5525862" y="6498663"/>
                <a:ext cx="445312" cy="17011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CA493A-BD4E-4898-83D1-7AF3AAED08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16862" y="6490050"/>
                  <a:ext cx="462952" cy="187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101AFD-26E1-43E3-AB9B-8939036EC22C}"/>
                    </a:ext>
                  </a:extLst>
                </p14:cNvPr>
                <p14:cNvContentPartPr/>
                <p14:nvPr/>
              </p14:nvContentPartPr>
              <p14:xfrm>
                <a:off x="5748518" y="5925198"/>
                <a:ext cx="198000" cy="28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101AFD-26E1-43E3-AB9B-8939036EC2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39518" y="5916198"/>
                  <a:ext cx="21564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D65C8F-4719-6645-98EA-A9639FFDF330}"/>
              </a:ext>
            </a:extLst>
          </p:cNvPr>
          <p:cNvGrpSpPr/>
          <p:nvPr/>
        </p:nvGrpSpPr>
        <p:grpSpPr>
          <a:xfrm>
            <a:off x="3894346" y="2738631"/>
            <a:ext cx="5075552" cy="2496541"/>
            <a:chOff x="3419497" y="2701788"/>
            <a:chExt cx="5075552" cy="24965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CC11EC-9B53-46C5-9683-A6E2E5F41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5881" y="3331230"/>
              <a:ext cx="349931" cy="63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54EE64-697E-418B-895C-35A29C603BA2}"/>
                </a:ext>
              </a:extLst>
            </p:cNvPr>
            <p:cNvSpPr/>
            <p:nvPr/>
          </p:nvSpPr>
          <p:spPr>
            <a:xfrm>
              <a:off x="5055813" y="3178460"/>
              <a:ext cx="1119961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BF4A4F1-550A-4DA0-8267-D0628F857A86}"/>
                    </a:ext>
                  </a:extLst>
                </p14:cNvPr>
                <p14:cNvContentPartPr/>
                <p14:nvPr/>
              </p14:nvContentPartPr>
              <p14:xfrm>
                <a:off x="3445297" y="2860992"/>
                <a:ext cx="141243" cy="126236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BF4A4F1-550A-4DA0-8267-D0628F857A8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36266" y="2851975"/>
                  <a:ext cx="158944" cy="143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C93490-C70E-4934-87A4-00566EF24B41}"/>
                    </a:ext>
                  </a:extLst>
                </p14:cNvPr>
                <p14:cNvContentPartPr/>
                <p14:nvPr/>
              </p14:nvContentPartPr>
              <p14:xfrm>
                <a:off x="3441564" y="5009601"/>
                <a:ext cx="274605" cy="172447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C93490-C70E-4934-87A4-00566EF24B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32566" y="5000582"/>
                  <a:ext cx="292240" cy="190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D16638-F151-4C8D-8954-D54BBBF08CE0}"/>
                    </a:ext>
                  </a:extLst>
                </p14:cNvPr>
                <p14:cNvContentPartPr/>
                <p14:nvPr/>
              </p14:nvContentPartPr>
              <p14:xfrm>
                <a:off x="4093868" y="4167935"/>
                <a:ext cx="22701" cy="20288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D16638-F151-4C8D-8954-D54BBBF08C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4714" y="4158878"/>
                  <a:ext cx="40642" cy="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B73981-6AE6-42ED-82D5-9639F57A0FE3}"/>
                    </a:ext>
                  </a:extLst>
                </p14:cNvPr>
                <p14:cNvContentPartPr/>
                <p14:nvPr/>
              </p14:nvContentPartPr>
              <p14:xfrm>
                <a:off x="4086617" y="4320376"/>
                <a:ext cx="29951" cy="13525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B73981-6AE6-42ED-82D5-9639F57A0F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7486" y="4311237"/>
                  <a:ext cx="47849" cy="31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CEBE24-41C9-4F42-B277-3709737D1EE9}"/>
                    </a:ext>
                  </a:extLst>
                </p14:cNvPr>
                <p14:cNvContentPartPr/>
                <p14:nvPr/>
              </p14:nvContentPartPr>
              <p14:xfrm>
                <a:off x="4093868" y="4479298"/>
                <a:ext cx="29951" cy="33532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CEBE24-41C9-4F42-B277-3709737D1E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84954" y="4470186"/>
                  <a:ext cx="47422" cy="51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D629D5-C976-4BA7-9485-DD80A3558AA2}"/>
                    </a:ext>
                  </a:extLst>
                </p14:cNvPr>
                <p14:cNvContentPartPr/>
                <p14:nvPr/>
              </p14:nvContentPartPr>
              <p14:xfrm>
                <a:off x="3760321" y="2865978"/>
                <a:ext cx="771161" cy="291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D629D5-C976-4BA7-9485-DD80A3558AA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51321" y="2856968"/>
                  <a:ext cx="788802" cy="309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B6DA220-619F-48BB-9AE1-C87D4C06D31C}"/>
                    </a:ext>
                  </a:extLst>
                </p14:cNvPr>
                <p14:cNvContentPartPr/>
                <p14:nvPr/>
              </p14:nvContentPartPr>
              <p14:xfrm>
                <a:off x="5884576" y="3470474"/>
                <a:ext cx="3153" cy="282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B6DA220-619F-48BB-9AE1-C87D4C06D3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79846" y="3467090"/>
                  <a:ext cx="12612" cy="7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055409-C703-4D6B-98DE-B46E4EE415C1}"/>
                    </a:ext>
                  </a:extLst>
                </p14:cNvPr>
                <p14:cNvContentPartPr/>
                <p14:nvPr/>
              </p14:nvContentPartPr>
              <p14:xfrm>
                <a:off x="5335998" y="3179117"/>
                <a:ext cx="316" cy="282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055409-C703-4D6B-98DE-B46E4EE415C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32206" y="3175733"/>
                  <a:ext cx="7900" cy="7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571495-BAAA-4664-9D8C-34775B95588C}"/>
                    </a:ext>
                  </a:extLst>
                </p14:cNvPr>
                <p14:cNvContentPartPr/>
                <p14:nvPr/>
              </p14:nvContentPartPr>
              <p14:xfrm>
                <a:off x="5068961" y="2867473"/>
                <a:ext cx="897586" cy="212459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571495-BAAA-4664-9D8C-34775B9558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59956" y="2858455"/>
                  <a:ext cx="915235" cy="230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BE2230-65DB-4240-8AD1-5D58E02460AC}"/>
                    </a:ext>
                  </a:extLst>
                </p14:cNvPr>
                <p14:cNvContentPartPr/>
                <p14:nvPr/>
              </p14:nvContentPartPr>
              <p14:xfrm>
                <a:off x="5098596" y="3305071"/>
                <a:ext cx="119174" cy="10623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BE2230-65DB-4240-8AD1-5D58E02460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89622" y="3296099"/>
                  <a:ext cx="136763" cy="123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E19675-D781-4998-8FED-5A34485E19D4}"/>
                    </a:ext>
                  </a:extLst>
                </p14:cNvPr>
                <p14:cNvContentPartPr/>
                <p14:nvPr/>
              </p14:nvContentPartPr>
              <p14:xfrm>
                <a:off x="5291543" y="3298308"/>
                <a:ext cx="133677" cy="119754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AE19675-D781-4998-8FED-5A34485E19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82583" y="3289317"/>
                  <a:ext cx="151238" cy="137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FE2FEB-F8EE-495B-9356-A84B0E3635C4}"/>
                    </a:ext>
                  </a:extLst>
                </p14:cNvPr>
                <p14:cNvContentPartPr/>
                <p14:nvPr/>
              </p14:nvContentPartPr>
              <p14:xfrm>
                <a:off x="5521379" y="3298308"/>
                <a:ext cx="200514" cy="132999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FE2FEB-F8EE-495B-9356-A84B0E3635C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12395" y="3289346"/>
                  <a:ext cx="218122" cy="15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46BE92-C305-47E4-8B25-B087DB248B26}"/>
                    </a:ext>
                  </a:extLst>
                </p14:cNvPr>
                <p14:cNvContentPartPr/>
                <p14:nvPr/>
              </p14:nvContentPartPr>
              <p14:xfrm>
                <a:off x="5773599" y="3397776"/>
                <a:ext cx="7881" cy="7045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46BE92-C305-47E4-8B25-B087DB248B2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64217" y="3388506"/>
                  <a:ext cx="26270" cy="25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D2F975-71A3-454E-9056-0B2334FFE851}"/>
                    </a:ext>
                  </a:extLst>
                </p14:cNvPr>
                <p14:cNvContentPartPr/>
                <p14:nvPr/>
              </p14:nvContentPartPr>
              <p14:xfrm>
                <a:off x="5840122" y="3391013"/>
                <a:ext cx="59902" cy="13525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D2F975-71A3-454E-9056-0B2334FFE85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31101" y="3382115"/>
                  <a:ext cx="77584" cy="30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C5668C-D60C-4D97-84BD-E142BBC9B012}"/>
                    </a:ext>
                  </a:extLst>
                </p14:cNvPr>
                <p14:cNvContentPartPr/>
                <p14:nvPr/>
              </p14:nvContentPartPr>
              <p14:xfrm>
                <a:off x="5988616" y="3311553"/>
                <a:ext cx="178131" cy="99749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C5668C-D60C-4D97-84BD-E142BBC9B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79601" y="3302550"/>
                  <a:ext cx="195800" cy="11739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1B4DEA-FEA4-4F0C-9084-BFED08BA6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5881" y="3796482"/>
              <a:ext cx="349931" cy="63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2D4912-E473-48E8-BA3A-449A883A8A56}"/>
                </a:ext>
              </a:extLst>
            </p:cNvPr>
            <p:cNvSpPr/>
            <p:nvPr/>
          </p:nvSpPr>
          <p:spPr>
            <a:xfrm>
              <a:off x="5055813" y="3643714"/>
              <a:ext cx="1119961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27E04F-43DE-4DE4-8D0F-333B5B5BA7DF}"/>
                    </a:ext>
                  </a:extLst>
                </p14:cNvPr>
                <p14:cNvContentPartPr/>
                <p14:nvPr/>
              </p14:nvContentPartPr>
              <p14:xfrm>
                <a:off x="3474932" y="3251941"/>
                <a:ext cx="7881" cy="79742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27E04F-43DE-4DE4-8D0F-333B5B5BA7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65550" y="3242879"/>
                  <a:ext cx="26270" cy="97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959D5F9-6F69-44F7-86D0-74339435DBB1}"/>
                    </a:ext>
                  </a:extLst>
                </p14:cNvPr>
                <p14:cNvContentPartPr/>
                <p14:nvPr/>
              </p14:nvContentPartPr>
              <p14:xfrm>
                <a:off x="3445297" y="3715745"/>
                <a:ext cx="89222" cy="92985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959D5F9-6F69-44F7-86D0-74339435DB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36303" y="3706770"/>
                  <a:ext cx="106851" cy="110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6176BAB-63B6-4D1A-98CD-F32DF8E50E56}"/>
                    </a:ext>
                  </a:extLst>
                </p14:cNvPr>
                <p14:cNvContentPartPr/>
                <p14:nvPr/>
              </p14:nvContentPartPr>
              <p14:xfrm>
                <a:off x="3419497" y="4797548"/>
                <a:ext cx="104041" cy="92985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6176BAB-63B6-4D1A-98CD-F32DF8E50E5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10497" y="4788573"/>
                  <a:ext cx="121681" cy="110577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BD2343-78D2-4DC4-A837-AF9366EB4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0115" y="4851665"/>
              <a:ext cx="349931" cy="63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92EFAC-4B70-4D5A-A95E-B332AC4F501C}"/>
                </a:ext>
              </a:extLst>
            </p:cNvPr>
            <p:cNvSpPr/>
            <p:nvPr/>
          </p:nvSpPr>
          <p:spPr>
            <a:xfrm>
              <a:off x="5080047" y="4698895"/>
              <a:ext cx="1119961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25E4C6-CBC7-426A-84AD-5040A9EC0791}"/>
                    </a:ext>
                  </a:extLst>
                </p14:cNvPr>
                <p14:cNvContentPartPr/>
                <p14:nvPr/>
              </p14:nvContentPartPr>
              <p14:xfrm>
                <a:off x="6692939" y="4172943"/>
                <a:ext cx="452734" cy="457605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25E4C6-CBC7-426A-84AD-5040A9EC07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74930" y="4154941"/>
                  <a:ext cx="488391" cy="49324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A5AB362-9B31-4882-8489-1D277324E53D}"/>
                </a:ext>
              </a:extLst>
            </p:cNvPr>
            <p:cNvSpPr/>
            <p:nvPr/>
          </p:nvSpPr>
          <p:spPr>
            <a:xfrm>
              <a:off x="7456768" y="3178021"/>
              <a:ext cx="367586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6E9BB88-C528-4035-8C9B-10CD5A497B97}"/>
                </a:ext>
              </a:extLst>
            </p:cNvPr>
            <p:cNvSpPr/>
            <p:nvPr/>
          </p:nvSpPr>
          <p:spPr>
            <a:xfrm>
              <a:off x="7456767" y="3643714"/>
              <a:ext cx="367586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0B5AB8-C4C9-419F-85FC-63145E914F9C}"/>
                </a:ext>
              </a:extLst>
            </p:cNvPr>
            <p:cNvSpPr/>
            <p:nvPr/>
          </p:nvSpPr>
          <p:spPr>
            <a:xfrm>
              <a:off x="7427692" y="4632321"/>
              <a:ext cx="367586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5421A3-2A0D-465B-B550-57E74322D675}"/>
                    </a:ext>
                  </a:extLst>
                </p14:cNvPr>
                <p14:cNvContentPartPr/>
                <p14:nvPr/>
              </p14:nvContentPartPr>
              <p14:xfrm>
                <a:off x="7613050" y="4003862"/>
                <a:ext cx="7881" cy="20288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5421A3-2A0D-465B-B550-57E74322D6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03668" y="3994964"/>
                  <a:ext cx="26270" cy="37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245579-9013-47F5-85C1-F2813B1F83DD}"/>
                    </a:ext>
                  </a:extLst>
                </p14:cNvPr>
                <p14:cNvContentPartPr/>
                <p14:nvPr/>
              </p14:nvContentPartPr>
              <p14:xfrm>
                <a:off x="7605483" y="4136296"/>
                <a:ext cx="22701" cy="20288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245579-9013-47F5-85C1-F2813B1F83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96329" y="4127551"/>
                  <a:ext cx="40642" cy="37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F1EE37-E8AD-443E-9797-6BEEB256A5DE}"/>
                    </a:ext>
                  </a:extLst>
                </p14:cNvPr>
                <p14:cNvContentPartPr/>
                <p14:nvPr/>
              </p14:nvContentPartPr>
              <p14:xfrm>
                <a:off x="7598232" y="4288737"/>
                <a:ext cx="29951" cy="13525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F1EE37-E8AD-443E-9797-6BEEB256A5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89101" y="4279839"/>
                  <a:ext cx="47849" cy="30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EB3B81-EA4D-4CED-A7FB-CD5502AD3348}"/>
                    </a:ext>
                  </a:extLst>
                </p14:cNvPr>
                <p14:cNvContentPartPr/>
                <p14:nvPr/>
              </p14:nvContentPartPr>
              <p14:xfrm>
                <a:off x="7605483" y="4447659"/>
                <a:ext cx="29951" cy="33532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EB3B81-EA4D-4CED-A7FB-CD5502AD334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96352" y="4438645"/>
                  <a:ext cx="47849" cy="51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87DD46-1F53-4B78-BB87-314B743F7B09}"/>
                    </a:ext>
                  </a:extLst>
                </p14:cNvPr>
                <p14:cNvContentPartPr/>
                <p14:nvPr/>
              </p14:nvContentPartPr>
              <p14:xfrm>
                <a:off x="7404829" y="2701788"/>
                <a:ext cx="1090220" cy="411111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87DD46-1F53-4B78-BB87-314B743F7B0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95831" y="2692780"/>
                  <a:ext cx="1107856" cy="428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062248-24D5-446E-81F2-D29370E47992}"/>
                    </a:ext>
                  </a:extLst>
                </p14:cNvPr>
                <p14:cNvContentPartPr/>
                <p14:nvPr/>
              </p14:nvContentPartPr>
              <p14:xfrm>
                <a:off x="7872312" y="4965687"/>
                <a:ext cx="497188" cy="192454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062248-24D5-446E-81F2-D29370E4799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63311" y="4956711"/>
                  <a:ext cx="514829" cy="21004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AutoShape 2" descr="https://www.cs.toronto.edu/~kriz/cifar-10-sample/airplane10.png">
              <a:extLst>
                <a:ext uri="{FF2B5EF4-FFF2-40B4-BE49-F238E27FC236}">
                  <a16:creationId xmlns:a16="http://schemas.microsoft.com/office/drawing/2014/main" id="{0180B1BF-EE2D-4A86-9548-1DCABC1767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51120" y="2802334"/>
              <a:ext cx="340307" cy="344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A4EAEC-CB0C-194A-AE15-41B864F7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765" y="3077450"/>
              <a:ext cx="494403" cy="51379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5CA9689-567F-794F-92BA-78CA3291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882" y="3555952"/>
              <a:ext cx="543984" cy="554248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6ECF0A0-3F26-2346-AA5E-33450C29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894" y="4767244"/>
              <a:ext cx="422951" cy="431085"/>
            </a:xfrm>
            <a:prstGeom prst="rect">
              <a:avLst/>
            </a:prstGeom>
          </p:spPr>
        </p:pic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144166B3-E731-744F-9CDF-AAC28BEE08FF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45" y="6087948"/>
            <a:ext cx="555972" cy="5245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0A22D91-6F34-F24C-AD3C-8F1D8D9DF9C8}"/>
                  </a:ext>
                </a:extLst>
              </p14:cNvPr>
              <p14:cNvContentPartPr/>
              <p14:nvPr/>
            </p14:nvContentPartPr>
            <p14:xfrm>
              <a:off x="3706210" y="1895620"/>
              <a:ext cx="3959082" cy="610848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0A22D91-6F34-F24C-AD3C-8F1D8D9DF9C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88209" y="1877622"/>
                <a:ext cx="3994723" cy="646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ABB227-9C93-46C2-9AA3-D3EF1392E824}"/>
                  </a:ext>
                </a:extLst>
              </p14:cNvPr>
              <p14:cNvContentPartPr/>
              <p14:nvPr/>
            </p14:nvContentPartPr>
            <p14:xfrm>
              <a:off x="1111680" y="2833560"/>
              <a:ext cx="8894880" cy="378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ABB227-9C93-46C2-9AA3-D3EF1392E82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02320" y="2824200"/>
                <a:ext cx="8913600" cy="380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8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5984" y="316196"/>
            <a:ext cx="8134350" cy="1325563"/>
          </a:xfrm>
        </p:spPr>
        <p:txBody>
          <a:bodyPr/>
          <a:lstStyle/>
          <a:p>
            <a:r>
              <a:rPr lang="ru-RU" dirty="0"/>
              <a:t>Метод ближайших соседей</a:t>
            </a:r>
            <a:br>
              <a:rPr lang="ru-RU" dirty="0"/>
            </a:br>
            <a:r>
              <a:rPr lang="en-US" dirty="0"/>
              <a:t>Nearest neighbor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027" y="2885090"/>
            <a:ext cx="389408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Train:</a:t>
            </a:r>
          </a:p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	просто все запомнить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026" y="4402657"/>
            <a:ext cx="38940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Predict:</a:t>
            </a:r>
          </a:p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	найти ближайший 	и выдать его класс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54FAAF9-0F5E-466A-A765-74D65370A48F}"/>
                  </a:ext>
                </a:extLst>
              </p14:cNvPr>
              <p14:cNvContentPartPr/>
              <p14:nvPr/>
            </p14:nvContentPartPr>
            <p14:xfrm>
              <a:off x="6952404" y="2197683"/>
              <a:ext cx="4107600" cy="3602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54FAAF9-0F5E-466A-A765-74D65370A4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3764" y="2179683"/>
                <a:ext cx="4134240" cy="36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27FE06-DC2D-4BD0-A74E-D4D00DA5AFCA}"/>
                  </a:ext>
                </a:extLst>
              </p:cNvPr>
              <p:cNvSpPr txBox="1"/>
              <p:nvPr/>
            </p:nvSpPr>
            <p:spPr>
              <a:xfrm>
                <a:off x="4637402" y="5902218"/>
                <a:ext cx="1712585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ⅈ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27FE06-DC2D-4BD0-A74E-D4D00DA5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02" y="5902218"/>
                <a:ext cx="1712585" cy="6706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FA82E5-516E-4D09-8695-C1D7C9159CBD}"/>
                  </a:ext>
                </a:extLst>
              </p:cNvPr>
              <p:cNvSpPr txBox="1"/>
              <p:nvPr/>
            </p:nvSpPr>
            <p:spPr>
              <a:xfrm>
                <a:off x="4657541" y="5048499"/>
                <a:ext cx="204729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FA82E5-516E-4D09-8695-C1D7C9159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541" y="5048499"/>
                <a:ext cx="2047292" cy="818366"/>
              </a:xfrm>
              <a:prstGeom prst="rect">
                <a:avLst/>
              </a:prstGeom>
              <a:blipFill>
                <a:blip r:embed="rId9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24D05E7-9AF3-454D-BB82-7E4677652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84" y="1995603"/>
            <a:ext cx="494403" cy="513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A7837-1A5C-6E4D-A851-FA679582E9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816" y="1975374"/>
            <a:ext cx="543984" cy="554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85F141-83DB-0542-9209-A3B9DD859E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805" y="5686675"/>
            <a:ext cx="422951" cy="4310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C66CC18-9E0D-4420-99A4-837B86DF5811}"/>
                  </a:ext>
                </a:extLst>
              </p14:cNvPr>
              <p14:cNvContentPartPr/>
              <p14:nvPr/>
            </p14:nvContentPartPr>
            <p14:xfrm>
              <a:off x="1611720" y="1899720"/>
              <a:ext cx="8845560" cy="4552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C66CC18-9E0D-4420-99A4-837B86DF581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2360" y="1890360"/>
                <a:ext cx="8864280" cy="45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5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832" y="316429"/>
            <a:ext cx="8134350" cy="1325563"/>
          </a:xfrm>
        </p:spPr>
        <p:txBody>
          <a:bodyPr/>
          <a:lstStyle/>
          <a:p>
            <a:r>
              <a:rPr lang="ru-RU" dirty="0"/>
              <a:t>Точность на тренировочных </a:t>
            </a:r>
            <a:br>
              <a:rPr lang="en-US" dirty="0"/>
            </a:br>
            <a:r>
              <a:rPr lang="en-US" dirty="0"/>
              <a:t>vs </a:t>
            </a:r>
            <a:r>
              <a:rPr lang="ru-RU" dirty="0"/>
              <a:t>тестовых данных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473B76-79A0-1143-B1A6-890E7934CC27}"/>
              </a:ext>
            </a:extLst>
          </p:cNvPr>
          <p:cNvGrpSpPr/>
          <p:nvPr/>
        </p:nvGrpSpPr>
        <p:grpSpPr>
          <a:xfrm>
            <a:off x="5468431" y="3495793"/>
            <a:ext cx="5075552" cy="2496541"/>
            <a:chOff x="3419497" y="2701788"/>
            <a:chExt cx="5075552" cy="24965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980F54-ED00-1744-BD23-29CFD6A76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5881" y="3331230"/>
              <a:ext cx="349931" cy="63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A3B6F6-32AE-A245-8F3B-7553308DC976}"/>
                </a:ext>
              </a:extLst>
            </p:cNvPr>
            <p:cNvSpPr/>
            <p:nvPr/>
          </p:nvSpPr>
          <p:spPr>
            <a:xfrm>
              <a:off x="5055813" y="3178460"/>
              <a:ext cx="1119961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A891BF-31B7-4D49-BCA0-B897C4ACBDA4}"/>
                    </a:ext>
                  </a:extLst>
                </p14:cNvPr>
                <p14:cNvContentPartPr/>
                <p14:nvPr/>
              </p14:nvContentPartPr>
              <p14:xfrm>
                <a:off x="3445297" y="2860992"/>
                <a:ext cx="141243" cy="126236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A891BF-31B7-4D49-BCA0-B897C4ACBD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36266" y="2851975"/>
                  <a:ext cx="158944" cy="143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BB096C-6FB2-EE4F-88FF-F7FD68D15BA8}"/>
                    </a:ext>
                  </a:extLst>
                </p14:cNvPr>
                <p14:cNvContentPartPr/>
                <p14:nvPr/>
              </p14:nvContentPartPr>
              <p14:xfrm>
                <a:off x="3441564" y="5009601"/>
                <a:ext cx="274605" cy="172447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BB096C-6FB2-EE4F-88FF-F7FD68D15BA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32566" y="5000582"/>
                  <a:ext cx="292240" cy="190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43CF38-F4BD-4C48-90F3-B1D3119C1358}"/>
                    </a:ext>
                  </a:extLst>
                </p14:cNvPr>
                <p14:cNvContentPartPr/>
                <p14:nvPr/>
              </p14:nvContentPartPr>
              <p14:xfrm>
                <a:off x="4093868" y="4167935"/>
                <a:ext cx="22701" cy="20288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43CF38-F4BD-4C48-90F3-B1D3119C13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4714" y="4158878"/>
                  <a:ext cx="40642" cy="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43CA27-EF5F-0846-A8DA-93B1FE27655D}"/>
                    </a:ext>
                  </a:extLst>
                </p14:cNvPr>
                <p14:cNvContentPartPr/>
                <p14:nvPr/>
              </p14:nvContentPartPr>
              <p14:xfrm>
                <a:off x="4086617" y="4320376"/>
                <a:ext cx="29951" cy="13525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43CA27-EF5F-0846-A8DA-93B1FE2765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7486" y="4311237"/>
                  <a:ext cx="47849" cy="31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172059-222A-334D-9CF6-B1C712F2A81C}"/>
                    </a:ext>
                  </a:extLst>
                </p14:cNvPr>
                <p14:cNvContentPartPr/>
                <p14:nvPr/>
              </p14:nvContentPartPr>
              <p14:xfrm>
                <a:off x="4093868" y="4479298"/>
                <a:ext cx="29951" cy="33532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172059-222A-334D-9CF6-B1C712F2A8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84954" y="4470186"/>
                  <a:ext cx="47422" cy="51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04FBDE9-D35D-7943-835F-E836092EA88C}"/>
                    </a:ext>
                  </a:extLst>
                </p14:cNvPr>
                <p14:cNvContentPartPr/>
                <p14:nvPr/>
              </p14:nvContentPartPr>
              <p14:xfrm>
                <a:off x="3760321" y="2865978"/>
                <a:ext cx="771161" cy="29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04FBDE9-D35D-7943-835F-E836092EA8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51321" y="2856968"/>
                  <a:ext cx="788802" cy="309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75BB94-7CD8-7744-93CC-E02B21A1D62B}"/>
                    </a:ext>
                  </a:extLst>
                </p14:cNvPr>
                <p14:cNvContentPartPr/>
                <p14:nvPr/>
              </p14:nvContentPartPr>
              <p14:xfrm>
                <a:off x="5884576" y="3470474"/>
                <a:ext cx="3153" cy="28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75BB94-7CD8-7744-93CC-E02B21A1D6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79846" y="3467090"/>
                  <a:ext cx="12612" cy="7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0A241DF-E1D3-3748-8310-A4E7A06F73B6}"/>
                    </a:ext>
                  </a:extLst>
                </p14:cNvPr>
                <p14:cNvContentPartPr/>
                <p14:nvPr/>
              </p14:nvContentPartPr>
              <p14:xfrm>
                <a:off x="5335998" y="3179117"/>
                <a:ext cx="316" cy="282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0A241DF-E1D3-3748-8310-A4E7A06F73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32206" y="3175733"/>
                  <a:ext cx="7900" cy="7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13EA7C-FBF5-1348-8A83-DCF061F00441}"/>
                    </a:ext>
                  </a:extLst>
                </p14:cNvPr>
                <p14:cNvContentPartPr/>
                <p14:nvPr/>
              </p14:nvContentPartPr>
              <p14:xfrm>
                <a:off x="5068961" y="2867473"/>
                <a:ext cx="897586" cy="212459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13EA7C-FBF5-1348-8A83-DCF061F0044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59956" y="2858455"/>
                  <a:ext cx="915235" cy="230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FFA232-5C0C-8D4C-BC06-59A91A1F9775}"/>
                    </a:ext>
                  </a:extLst>
                </p14:cNvPr>
                <p14:cNvContentPartPr/>
                <p14:nvPr/>
              </p14:nvContentPartPr>
              <p14:xfrm>
                <a:off x="5098596" y="3305071"/>
                <a:ext cx="119174" cy="10623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FFA232-5C0C-8D4C-BC06-59A91A1F97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89622" y="3296099"/>
                  <a:ext cx="136763" cy="123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D45C68-A318-4247-AE1E-7D544F277235}"/>
                    </a:ext>
                  </a:extLst>
                </p14:cNvPr>
                <p14:cNvContentPartPr/>
                <p14:nvPr/>
              </p14:nvContentPartPr>
              <p14:xfrm>
                <a:off x="5291543" y="3298308"/>
                <a:ext cx="133677" cy="119754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D45C68-A318-4247-AE1E-7D544F2772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82583" y="3289317"/>
                  <a:ext cx="151238" cy="137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71A713-7426-B04E-BF71-3DBFE6CDC17E}"/>
                    </a:ext>
                  </a:extLst>
                </p14:cNvPr>
                <p14:cNvContentPartPr/>
                <p14:nvPr/>
              </p14:nvContentPartPr>
              <p14:xfrm>
                <a:off x="5521379" y="3298308"/>
                <a:ext cx="200514" cy="132999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71A713-7426-B04E-BF71-3DBFE6CDC1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12395" y="3289346"/>
                  <a:ext cx="218122" cy="15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B29D4B-A811-0A4F-B03F-EFF705814733}"/>
                    </a:ext>
                  </a:extLst>
                </p14:cNvPr>
                <p14:cNvContentPartPr/>
                <p14:nvPr/>
              </p14:nvContentPartPr>
              <p14:xfrm>
                <a:off x="5773599" y="3397776"/>
                <a:ext cx="7881" cy="7045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B29D4B-A811-0A4F-B03F-EFF7058147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64217" y="3388506"/>
                  <a:ext cx="26270" cy="25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33AE52-FB78-BA47-8F7F-C676B2AC693A}"/>
                    </a:ext>
                  </a:extLst>
                </p14:cNvPr>
                <p14:cNvContentPartPr/>
                <p14:nvPr/>
              </p14:nvContentPartPr>
              <p14:xfrm>
                <a:off x="5840122" y="3391013"/>
                <a:ext cx="59902" cy="13525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33AE52-FB78-BA47-8F7F-C676B2AC69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31101" y="3382115"/>
                  <a:ext cx="77584" cy="30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C8F0A87-7594-6B4B-907A-E027CED1E384}"/>
                    </a:ext>
                  </a:extLst>
                </p14:cNvPr>
                <p14:cNvContentPartPr/>
                <p14:nvPr/>
              </p14:nvContentPartPr>
              <p14:xfrm>
                <a:off x="5988616" y="3311553"/>
                <a:ext cx="178131" cy="99749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C8F0A87-7594-6B4B-907A-E027CED1E38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79601" y="3302550"/>
                  <a:ext cx="195800" cy="11739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AC350E-B193-CC47-85DE-04C8D5BA64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5881" y="3796482"/>
              <a:ext cx="349931" cy="63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EF0B407-AFB3-1944-9A42-7EBDE4EFE519}"/>
                </a:ext>
              </a:extLst>
            </p:cNvPr>
            <p:cNvSpPr/>
            <p:nvPr/>
          </p:nvSpPr>
          <p:spPr>
            <a:xfrm>
              <a:off x="5055813" y="3643714"/>
              <a:ext cx="1119961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6C0F7C3-37EF-904D-82EA-DE253666BDF4}"/>
                    </a:ext>
                  </a:extLst>
                </p14:cNvPr>
                <p14:cNvContentPartPr/>
                <p14:nvPr/>
              </p14:nvContentPartPr>
              <p14:xfrm>
                <a:off x="3474932" y="3251941"/>
                <a:ext cx="7881" cy="79742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6C0F7C3-37EF-904D-82EA-DE253666BD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65550" y="3242879"/>
                  <a:ext cx="26270" cy="97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7D4BA5-D40F-9540-9685-AAB4B799ADC8}"/>
                    </a:ext>
                  </a:extLst>
                </p14:cNvPr>
                <p14:cNvContentPartPr/>
                <p14:nvPr/>
              </p14:nvContentPartPr>
              <p14:xfrm>
                <a:off x="3445297" y="3715745"/>
                <a:ext cx="89222" cy="92985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7D4BA5-D40F-9540-9685-AAB4B799ADC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36303" y="3706770"/>
                  <a:ext cx="106851" cy="110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23FDF9-B097-4C4E-B381-AAB5AF0B1469}"/>
                    </a:ext>
                  </a:extLst>
                </p14:cNvPr>
                <p14:cNvContentPartPr/>
                <p14:nvPr/>
              </p14:nvContentPartPr>
              <p14:xfrm>
                <a:off x="3419497" y="4797548"/>
                <a:ext cx="104041" cy="92985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23FDF9-B097-4C4E-B381-AAB5AF0B146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10497" y="4788573"/>
                  <a:ext cx="121681" cy="110577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A3AE7A-CB11-E542-80E1-31AF1473B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0115" y="4851665"/>
              <a:ext cx="349931" cy="63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9FB5FCC-09E3-524A-AE05-E11051D68ADF}"/>
                </a:ext>
              </a:extLst>
            </p:cNvPr>
            <p:cNvSpPr/>
            <p:nvPr/>
          </p:nvSpPr>
          <p:spPr>
            <a:xfrm>
              <a:off x="5080047" y="4698895"/>
              <a:ext cx="1119961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FD8AC1-A55A-9240-A240-23111616973C}"/>
                    </a:ext>
                  </a:extLst>
                </p14:cNvPr>
                <p14:cNvContentPartPr/>
                <p14:nvPr/>
              </p14:nvContentPartPr>
              <p14:xfrm>
                <a:off x="6692939" y="4172943"/>
                <a:ext cx="452734" cy="457605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FD8AC1-A55A-9240-A240-2311161697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74930" y="4154941"/>
                  <a:ext cx="488391" cy="49324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BA21431-36EC-D942-933B-19EC8A323D44}"/>
                </a:ext>
              </a:extLst>
            </p:cNvPr>
            <p:cNvSpPr/>
            <p:nvPr/>
          </p:nvSpPr>
          <p:spPr>
            <a:xfrm>
              <a:off x="7456768" y="3178021"/>
              <a:ext cx="367586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268AF22-4BBA-074D-8B26-EABBB2F96C01}"/>
                </a:ext>
              </a:extLst>
            </p:cNvPr>
            <p:cNvSpPr/>
            <p:nvPr/>
          </p:nvSpPr>
          <p:spPr>
            <a:xfrm>
              <a:off x="7456767" y="3643714"/>
              <a:ext cx="367586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59687A3-A1EF-F440-BE6B-A6FE7B03BC8A}"/>
                </a:ext>
              </a:extLst>
            </p:cNvPr>
            <p:cNvSpPr/>
            <p:nvPr/>
          </p:nvSpPr>
          <p:spPr>
            <a:xfrm>
              <a:off x="7427692" y="4632321"/>
              <a:ext cx="367586" cy="3055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4064E09-4103-464B-B00A-4281E07DCB15}"/>
                    </a:ext>
                  </a:extLst>
                </p14:cNvPr>
                <p14:cNvContentPartPr/>
                <p14:nvPr/>
              </p14:nvContentPartPr>
              <p14:xfrm>
                <a:off x="7613050" y="4003862"/>
                <a:ext cx="7881" cy="20288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4064E09-4103-464B-B00A-4281E07DCB1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03668" y="3994964"/>
                  <a:ext cx="26270" cy="37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FC727F-4DA8-B54E-AA25-9A3B742B6C59}"/>
                    </a:ext>
                  </a:extLst>
                </p14:cNvPr>
                <p14:cNvContentPartPr/>
                <p14:nvPr/>
              </p14:nvContentPartPr>
              <p14:xfrm>
                <a:off x="7605483" y="4136296"/>
                <a:ext cx="22701" cy="20288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FC727F-4DA8-B54E-AA25-9A3B742B6C5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96329" y="4127551"/>
                  <a:ext cx="40642" cy="37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517AA5-A682-B042-B4A3-CF99323EE296}"/>
                    </a:ext>
                  </a:extLst>
                </p14:cNvPr>
                <p14:cNvContentPartPr/>
                <p14:nvPr/>
              </p14:nvContentPartPr>
              <p14:xfrm>
                <a:off x="7598232" y="4288737"/>
                <a:ext cx="29951" cy="13525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517AA5-A682-B042-B4A3-CF99323EE29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89101" y="4279839"/>
                  <a:ext cx="47849" cy="30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D6D64B-6365-A84D-86A7-6E78AFE8C6D9}"/>
                    </a:ext>
                  </a:extLst>
                </p14:cNvPr>
                <p14:cNvContentPartPr/>
                <p14:nvPr/>
              </p14:nvContentPartPr>
              <p14:xfrm>
                <a:off x="7605483" y="4447659"/>
                <a:ext cx="29951" cy="33532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D6D64B-6365-A84D-86A7-6E78AFE8C6D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596352" y="4438645"/>
                  <a:ext cx="47849" cy="51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EDF691B-8227-2F47-8506-86920D25C619}"/>
                    </a:ext>
                  </a:extLst>
                </p14:cNvPr>
                <p14:cNvContentPartPr/>
                <p14:nvPr/>
              </p14:nvContentPartPr>
              <p14:xfrm>
                <a:off x="7404829" y="2701788"/>
                <a:ext cx="1090220" cy="411111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EDF691B-8227-2F47-8506-86920D25C61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95831" y="2692780"/>
                  <a:ext cx="1107856" cy="428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20DF2EF-0D3B-C648-B3FB-B449521E1248}"/>
                    </a:ext>
                  </a:extLst>
                </p14:cNvPr>
                <p14:cNvContentPartPr/>
                <p14:nvPr/>
              </p14:nvContentPartPr>
              <p14:xfrm>
                <a:off x="7872312" y="4965687"/>
                <a:ext cx="497188" cy="192454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20DF2EF-0D3B-C648-B3FB-B449521E124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63311" y="4956711"/>
                  <a:ext cx="514829" cy="21004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2" name="AutoShape 2" descr="https://www.cs.toronto.edu/~kriz/cifar-10-sample/airplane10.png">
              <a:extLst>
                <a:ext uri="{FF2B5EF4-FFF2-40B4-BE49-F238E27FC236}">
                  <a16:creationId xmlns:a16="http://schemas.microsoft.com/office/drawing/2014/main" id="{A6D684B9-964D-124B-A467-08A56ACCD6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51120" y="2802334"/>
              <a:ext cx="340307" cy="344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E8CD80F-73A0-AB4B-8BBE-159753279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765" y="3077450"/>
              <a:ext cx="494403" cy="51379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326E6FC-7B54-0847-92C6-48641F55B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882" y="3555952"/>
              <a:ext cx="543984" cy="55424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CEAD98E-D220-2C49-8A7D-06595098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894" y="4767244"/>
              <a:ext cx="422951" cy="43108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C3110B9-5445-6048-9B73-89AB4FEE1669}"/>
                  </a:ext>
                </a:extLst>
              </p14:cNvPr>
              <p14:cNvContentPartPr/>
              <p14:nvPr/>
            </p14:nvContentPartPr>
            <p14:xfrm>
              <a:off x="5280295" y="2652782"/>
              <a:ext cx="3959082" cy="610848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C3110B9-5445-6048-9B73-89AB4FEE166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62294" y="2634784"/>
                <a:ext cx="3994723" cy="646484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BA2E4830-3698-A141-8EF7-80217EF8596A}"/>
              </a:ext>
            </a:extLst>
          </p:cNvPr>
          <p:cNvSpPr txBox="1"/>
          <p:nvPr/>
        </p:nvSpPr>
        <p:spPr>
          <a:xfrm>
            <a:off x="569555" y="2940464"/>
            <a:ext cx="389408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Train:</a:t>
            </a:r>
          </a:p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	просто все запомнить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6A3C68-795F-0A41-B98C-97EBC2EF7CC2}"/>
              </a:ext>
            </a:extLst>
          </p:cNvPr>
          <p:cNvSpPr txBox="1"/>
          <p:nvPr/>
        </p:nvSpPr>
        <p:spPr>
          <a:xfrm>
            <a:off x="569554" y="4458031"/>
            <a:ext cx="38940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Predict:</a:t>
            </a:r>
          </a:p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	найти ближайший 	и выдать его класс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D3A46-422C-8F42-BDB0-F6ED07B1E500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237802" y="1960855"/>
            <a:ext cx="3810000" cy="381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402E79-D533-4512-B238-FAFD3AF40D86}"/>
                  </a:ext>
                </a:extLst>
              </p14:cNvPr>
              <p14:cNvContentPartPr/>
              <p14:nvPr/>
            </p14:nvContentPartPr>
            <p14:xfrm>
              <a:off x="5661720" y="1744200"/>
              <a:ext cx="6081480" cy="3222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402E79-D533-4512-B238-FAFD3AF40D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652360" y="1734840"/>
                <a:ext cx="6100200" cy="32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19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k-</a:t>
            </a:r>
            <a:r>
              <a:rPr lang="ru-RU" dirty="0"/>
              <a:t>ближайших соседей</a:t>
            </a:r>
            <a:br>
              <a:rPr lang="ru-RU" dirty="0"/>
            </a:br>
            <a:r>
              <a:rPr lang="en-US" dirty="0"/>
              <a:t>K-nearest neighbors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11184" y="6396335"/>
            <a:ext cx="2695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Как выбрать </a:t>
            </a:r>
            <a:r>
              <a:rPr lang="en-US" sz="2400" dirty="0"/>
              <a:t>K?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56BAECF-F34E-4DEA-8392-23DEDCB9CE2D}"/>
                  </a:ext>
                </a:extLst>
              </p14:cNvPr>
              <p14:cNvContentPartPr/>
              <p14:nvPr/>
            </p14:nvContentPartPr>
            <p14:xfrm>
              <a:off x="3899487" y="1906012"/>
              <a:ext cx="4890551" cy="405967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56BAECF-F34E-4DEA-8392-23DEDCB9CE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0486" y="1888012"/>
                <a:ext cx="4917193" cy="4081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2894520-166C-4BB5-AFA7-46821AAA675E}"/>
                  </a:ext>
                </a:extLst>
              </p14:cNvPr>
              <p14:cNvContentPartPr/>
              <p14:nvPr/>
            </p14:nvContentPartPr>
            <p14:xfrm>
              <a:off x="7576284" y="5533803"/>
              <a:ext cx="36000" cy="36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2894520-166C-4BB5-AFA7-46821AAA67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8284" y="5515803"/>
                <a:ext cx="71640" cy="716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A1D3E4C8-C623-4C72-833F-D1ADF9B33930}"/>
              </a:ext>
            </a:extLst>
          </p:cNvPr>
          <p:cNvSpPr/>
          <p:nvPr/>
        </p:nvSpPr>
        <p:spPr>
          <a:xfrm rot="-2002800">
            <a:off x="7016370" y="4985670"/>
            <a:ext cx="1119828" cy="1172058"/>
          </a:xfrm>
          <a:prstGeom prst="ellipse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3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EE2C8-6546-C140-8024-580545A111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85" y="1869413"/>
            <a:ext cx="494403" cy="513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5BFB3-E846-2F41-9E34-A872928CD1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40" y="1690688"/>
            <a:ext cx="543984" cy="554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095724-3405-6342-A6D2-FACBFD5C32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28" y="5736098"/>
            <a:ext cx="422951" cy="4310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4894A0-6BCC-4899-A830-1BC474A35210}"/>
                  </a:ext>
                </a:extLst>
              </p14:cNvPr>
              <p14:cNvContentPartPr/>
              <p14:nvPr/>
            </p14:nvContentPartPr>
            <p14:xfrm>
              <a:off x="867600" y="2686320"/>
              <a:ext cx="10625040" cy="384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4894A0-6BCC-4899-A830-1BC474A3521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8240" y="2676960"/>
                <a:ext cx="10643760" cy="38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25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17334</TotalTime>
  <Words>371</Words>
  <Application>Microsoft Office PowerPoint</Application>
  <PresentationFormat>Widescreen</PresentationFormat>
  <Paragraphs>103</Paragraphs>
  <Slides>21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Алгоритм?</vt:lpstr>
      <vt:lpstr>Машинное обучение Machine Learning</vt:lpstr>
      <vt:lpstr>Street View House Numbers</vt:lpstr>
      <vt:lpstr>PowerPoint Presentation</vt:lpstr>
      <vt:lpstr>Метод ближайших соседей Nearest neighbor</vt:lpstr>
      <vt:lpstr>Точность на тренировочных  vs тестовых данных</vt:lpstr>
      <vt:lpstr>Метод k-ближайших соседей K-nearest neighbors</vt:lpstr>
      <vt:lpstr>Переобучение и недообучение Overfitting vs underfitting</vt:lpstr>
      <vt:lpstr>PowerPoint Presentation</vt:lpstr>
      <vt:lpstr>PowerPoint Presentation</vt:lpstr>
      <vt:lpstr>Кросс-валидация Cross-validation</vt:lpstr>
      <vt:lpstr>Как сравнивать? Бинарная классификация Binary classification</vt:lpstr>
      <vt:lpstr>PowerPoint Presentation</vt:lpstr>
      <vt:lpstr>PowerPoint Presentation</vt:lpstr>
      <vt:lpstr>Как сравнивать? Многоклассовая классификация Multi-class classification</vt:lpstr>
      <vt:lpstr>PowerPoint Presentation</vt:lpstr>
      <vt:lpstr>Machine Learning Flow</vt:lpstr>
      <vt:lpstr>В следующий раз уже будет про нейросети</vt:lpstr>
      <vt:lpstr>Домашнее задание!  Повторить производную сложной функции (chain rule)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</dc:creator>
  <cp:lastModifiedBy>Simon</cp:lastModifiedBy>
  <cp:revision>145</cp:revision>
  <dcterms:created xsi:type="dcterms:W3CDTF">2017-11-13T06:44:01Z</dcterms:created>
  <dcterms:modified xsi:type="dcterms:W3CDTF">2019-02-27T07:06:25Z</dcterms:modified>
</cp:coreProperties>
</file>